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48" r:id="rId5"/>
    <p:sldMasterId id="2147483675" r:id="rId6"/>
    <p:sldMasterId id="2147483673" r:id="rId7"/>
  </p:sldMasterIdLst>
  <p:notesMasterIdLst>
    <p:notesMasterId r:id="rId26"/>
  </p:notesMasterIdLst>
  <p:handoutMasterIdLst>
    <p:handoutMasterId r:id="rId27"/>
  </p:handoutMasterIdLst>
  <p:sldIdLst>
    <p:sldId id="2145706047" r:id="rId8"/>
    <p:sldId id="2145706052" r:id="rId9"/>
    <p:sldId id="271" r:id="rId10"/>
    <p:sldId id="296" r:id="rId11"/>
    <p:sldId id="256" r:id="rId12"/>
    <p:sldId id="336" r:id="rId13"/>
    <p:sldId id="286" r:id="rId14"/>
    <p:sldId id="270" r:id="rId15"/>
    <p:sldId id="337" r:id="rId16"/>
    <p:sldId id="338" r:id="rId17"/>
    <p:sldId id="339" r:id="rId18"/>
    <p:sldId id="272" r:id="rId19"/>
    <p:sldId id="300" r:id="rId20"/>
    <p:sldId id="301" r:id="rId21"/>
    <p:sldId id="341" r:id="rId22"/>
    <p:sldId id="303" r:id="rId23"/>
    <p:sldId id="340"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0D97A-02C3-494E-A81B-4C0870614FB4}" name="Shweta Poddar" initials="SP" userId="Shweta Poddar" providerId="None"/>
  <p188:author id="{C699B0E1-995C-869F-A252-7CD2DDF42BDE}" name="Raya Papp" initials="RP" userId="S::raya.papp@sagana.com::558cbd77-de3e-4004-8b85-35ce818e0f67" providerId="AD"/>
  <p188:author id="{72C8B7EA-72DB-B3C8-BE32-B1E483E902CB}" name="Raya Papp" initials="RP" userId="Raya Papp"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Dunne" initials="ED" lastIdx="15" clrIdx="0">
    <p:extLst>
      <p:ext uri="{19B8F6BF-5375-455C-9EA6-DF929625EA0E}">
        <p15:presenceInfo xmlns:p15="http://schemas.microsoft.com/office/powerpoint/2012/main" userId="S::elizabeth.dunne@pgmining.com::c52b9c22-d9bb-484a-9479-c412ee9d72e7" providerId="AD"/>
      </p:ext>
    </p:extLst>
  </p:cmAuthor>
  <p:cmAuthor id="2" name="Raya Papp" initials="RP" lastIdx="23" clrIdx="1">
    <p:extLst>
      <p:ext uri="{19B8F6BF-5375-455C-9EA6-DF929625EA0E}">
        <p15:presenceInfo xmlns:p15="http://schemas.microsoft.com/office/powerpoint/2012/main" userId="Raya Papp" providerId="None"/>
      </p:ext>
    </p:extLst>
  </p:cmAuthor>
  <p:cmAuthor id="3" name="Elizabeth Dunne" initials="ED [2]" lastIdx="5" clrIdx="2">
    <p:extLst>
      <p:ext uri="{19B8F6BF-5375-455C-9EA6-DF929625EA0E}">
        <p15:presenceInfo xmlns:p15="http://schemas.microsoft.com/office/powerpoint/2012/main" userId="Elizabeth Du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000037"/>
    <a:srgbClr val="FF24A6"/>
    <a:srgbClr val="9834FF"/>
    <a:srgbClr val="7779FF"/>
    <a:srgbClr val="007DFF"/>
    <a:srgbClr val="C8C8C8"/>
    <a:srgbClr val="0000AF"/>
    <a:srgbClr val="26A3A5"/>
    <a:srgbClr val="00A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2359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iti Annapurna" userId="9375e268-84cf-47d7-b8bd-c37aa0a803b5" providerId="ADAL" clId="{BF0FD969-621D-4185-9F71-6630ED16EA0E}"/>
    <pc:docChg chg="custSel modSld modMainMaster">
      <pc:chgData name="Aditi Annapurna" userId="9375e268-84cf-47d7-b8bd-c37aa0a803b5" providerId="ADAL" clId="{BF0FD969-621D-4185-9F71-6630ED16EA0E}" dt="2024-01-23T11:57:31.415" v="30" actId="478"/>
      <pc:docMkLst>
        <pc:docMk/>
      </pc:docMkLst>
      <pc:sldChg chg="delSp mod">
        <pc:chgData name="Aditi Annapurna" userId="9375e268-84cf-47d7-b8bd-c37aa0a803b5" providerId="ADAL" clId="{BF0FD969-621D-4185-9F71-6630ED16EA0E}" dt="2024-01-23T11:57:31.415" v="30" actId="478"/>
        <pc:sldMkLst>
          <pc:docMk/>
          <pc:sldMk cId="1997133896" sldId="272"/>
        </pc:sldMkLst>
        <pc:picChg chg="del">
          <ac:chgData name="Aditi Annapurna" userId="9375e268-84cf-47d7-b8bd-c37aa0a803b5" providerId="ADAL" clId="{BF0FD969-621D-4185-9F71-6630ED16EA0E}" dt="2024-01-23T11:57:31.415" v="30" actId="478"/>
          <ac:picMkLst>
            <pc:docMk/>
            <pc:sldMk cId="1997133896" sldId="272"/>
            <ac:picMk id="14" creationId="{D1E0781C-972F-7E43-B6CF-7480CE57FB78}"/>
          </ac:picMkLst>
        </pc:picChg>
      </pc:sldChg>
      <pc:sldChg chg="modSp mod">
        <pc:chgData name="Aditi Annapurna" userId="9375e268-84cf-47d7-b8bd-c37aa0a803b5" providerId="ADAL" clId="{BF0FD969-621D-4185-9F71-6630ED16EA0E}" dt="2024-01-23T11:55:21.401" v="15" actId="20577"/>
        <pc:sldMkLst>
          <pc:docMk/>
          <pc:sldMk cId="1570366046" sldId="296"/>
        </pc:sldMkLst>
        <pc:spChg chg="mod">
          <ac:chgData name="Aditi Annapurna" userId="9375e268-84cf-47d7-b8bd-c37aa0a803b5" providerId="ADAL" clId="{BF0FD969-621D-4185-9F71-6630ED16EA0E}" dt="2024-01-23T11:55:21.401" v="15" actId="20577"/>
          <ac:spMkLst>
            <pc:docMk/>
            <pc:sldMk cId="1570366046" sldId="296"/>
            <ac:spMk id="3" creationId="{057E23F5-49B3-F04B-ACFF-8205E0917C94}"/>
          </ac:spMkLst>
        </pc:spChg>
      </pc:sldChg>
      <pc:sldChg chg="modSp mod">
        <pc:chgData name="Aditi Annapurna" userId="9375e268-84cf-47d7-b8bd-c37aa0a803b5" providerId="ADAL" clId="{BF0FD969-621D-4185-9F71-6630ED16EA0E}" dt="2024-01-23T11:55:13.047" v="7" actId="20577"/>
        <pc:sldMkLst>
          <pc:docMk/>
          <pc:sldMk cId="2490429432" sldId="2145706052"/>
        </pc:sldMkLst>
        <pc:graphicFrameChg chg="modGraphic">
          <ac:chgData name="Aditi Annapurna" userId="9375e268-84cf-47d7-b8bd-c37aa0a803b5" providerId="ADAL" clId="{BF0FD969-621D-4185-9F71-6630ED16EA0E}" dt="2024-01-23T11:55:13.047" v="7" actId="20577"/>
          <ac:graphicFrameMkLst>
            <pc:docMk/>
            <pc:sldMk cId="2490429432" sldId="2145706052"/>
            <ac:graphicFrameMk id="3" creationId="{1F008F16-98DE-9C4E-BB40-8513DEAE31F0}"/>
          </ac:graphicFrameMkLst>
        </pc:graphicFrameChg>
      </pc:sldChg>
      <pc:sldMasterChg chg="delSp mod modSldLayout">
        <pc:chgData name="Aditi Annapurna" userId="9375e268-84cf-47d7-b8bd-c37aa0a803b5" providerId="ADAL" clId="{BF0FD969-621D-4185-9F71-6630ED16EA0E}" dt="2024-01-23T11:57:11.787" v="28" actId="478"/>
        <pc:sldMasterMkLst>
          <pc:docMk/>
          <pc:sldMasterMk cId="2590901695" sldId="2147483648"/>
        </pc:sldMasterMkLst>
        <pc:spChg chg="del">
          <ac:chgData name="Aditi Annapurna" userId="9375e268-84cf-47d7-b8bd-c37aa0a803b5" providerId="ADAL" clId="{BF0FD969-621D-4185-9F71-6630ED16EA0E}" dt="2024-01-23T11:55:46.449" v="18" actId="478"/>
          <ac:spMkLst>
            <pc:docMk/>
            <pc:sldMasterMk cId="2590901695" sldId="2147483648"/>
            <ac:spMk id="9" creationId="{8459AE5E-0D72-914C-9656-3330E1A53F5F}"/>
          </ac:spMkLst>
        </pc:spChg>
        <pc:spChg chg="del">
          <ac:chgData name="Aditi Annapurna" userId="9375e268-84cf-47d7-b8bd-c37aa0a803b5" providerId="ADAL" clId="{BF0FD969-621D-4185-9F71-6630ED16EA0E}" dt="2024-01-23T11:55:53.333" v="19" actId="478"/>
          <ac:spMkLst>
            <pc:docMk/>
            <pc:sldMasterMk cId="2590901695" sldId="2147483648"/>
            <ac:spMk id="11" creationId="{BBB1019A-C834-B34B-9A02-AF5C3DF4EED8}"/>
          </ac:spMkLst>
        </pc:spChg>
        <pc:picChg chg="del">
          <ac:chgData name="Aditi Annapurna" userId="9375e268-84cf-47d7-b8bd-c37aa0a803b5" providerId="ADAL" clId="{BF0FD969-621D-4185-9F71-6630ED16EA0E}" dt="2024-01-23T11:55:46.449" v="18" actId="478"/>
          <ac:picMkLst>
            <pc:docMk/>
            <pc:sldMasterMk cId="2590901695" sldId="2147483648"/>
            <ac:picMk id="6" creationId="{5C14D625-1B05-034A-96DC-87686ED20DCF}"/>
          </ac:picMkLst>
        </pc:picChg>
        <pc:sldLayoutChg chg="delSp mod">
          <pc:chgData name="Aditi Annapurna" userId="9375e268-84cf-47d7-b8bd-c37aa0a803b5" providerId="ADAL" clId="{BF0FD969-621D-4185-9F71-6630ED16EA0E}" dt="2024-01-23T11:57:11.787" v="28" actId="478"/>
          <pc:sldLayoutMkLst>
            <pc:docMk/>
            <pc:sldMasterMk cId="2590901695" sldId="2147483648"/>
            <pc:sldLayoutMk cId="3440984940" sldId="2147483693"/>
          </pc:sldLayoutMkLst>
          <pc:picChg chg="del">
            <ac:chgData name="Aditi Annapurna" userId="9375e268-84cf-47d7-b8bd-c37aa0a803b5" providerId="ADAL" clId="{BF0FD969-621D-4185-9F71-6630ED16EA0E}" dt="2024-01-23T11:57:11.787" v="28" actId="478"/>
            <ac:picMkLst>
              <pc:docMk/>
              <pc:sldMasterMk cId="2590901695" sldId="2147483648"/>
              <pc:sldLayoutMk cId="3440984940" sldId="2147483693"/>
              <ac:picMk id="7" creationId="{93D50320-0702-594C-BE78-4E51AD7BB818}"/>
            </ac:picMkLst>
          </pc:picChg>
        </pc:sldLayoutChg>
      </pc:sldMasterChg>
      <pc:sldMasterChg chg="delSp mod modSldLayout">
        <pc:chgData name="Aditi Annapurna" userId="9375e268-84cf-47d7-b8bd-c37aa0a803b5" providerId="ADAL" clId="{BF0FD969-621D-4185-9F71-6630ED16EA0E}" dt="2024-01-23T11:56:43.848" v="27" actId="478"/>
        <pc:sldMasterMkLst>
          <pc:docMk/>
          <pc:sldMasterMk cId="4150464008" sldId="2147483673"/>
        </pc:sldMasterMkLst>
        <pc:spChg chg="del">
          <ac:chgData name="Aditi Annapurna" userId="9375e268-84cf-47d7-b8bd-c37aa0a803b5" providerId="ADAL" clId="{BF0FD969-621D-4185-9F71-6630ED16EA0E}" dt="2024-01-23T11:56:29.527" v="24" actId="478"/>
          <ac:spMkLst>
            <pc:docMk/>
            <pc:sldMasterMk cId="4150464008" sldId="2147483673"/>
            <ac:spMk id="11" creationId="{BBB1019A-C834-B34B-9A02-AF5C3DF4EED8}"/>
          </ac:spMkLst>
        </pc:spChg>
        <pc:sldLayoutChg chg="delSp mod">
          <pc:chgData name="Aditi Annapurna" userId="9375e268-84cf-47d7-b8bd-c37aa0a803b5" providerId="ADAL" clId="{BF0FD969-621D-4185-9F71-6630ED16EA0E}" dt="2024-01-23T11:56:31.708" v="25" actId="478"/>
          <pc:sldLayoutMkLst>
            <pc:docMk/>
            <pc:sldMasterMk cId="4150464008" sldId="2147483673"/>
            <pc:sldLayoutMk cId="4094129163" sldId="2147483674"/>
          </pc:sldLayoutMkLst>
          <pc:picChg chg="del">
            <ac:chgData name="Aditi Annapurna" userId="9375e268-84cf-47d7-b8bd-c37aa0a803b5" providerId="ADAL" clId="{BF0FD969-621D-4185-9F71-6630ED16EA0E}" dt="2024-01-23T11:56:31.708" v="25" actId="478"/>
            <ac:picMkLst>
              <pc:docMk/>
              <pc:sldMasterMk cId="4150464008" sldId="2147483673"/>
              <pc:sldLayoutMk cId="4094129163" sldId="2147483674"/>
              <ac:picMk id="7" creationId="{93D50320-0702-594C-BE78-4E51AD7BB818}"/>
            </ac:picMkLst>
          </pc:picChg>
        </pc:sldLayoutChg>
        <pc:sldLayoutChg chg="delSp mod">
          <pc:chgData name="Aditi Annapurna" userId="9375e268-84cf-47d7-b8bd-c37aa0a803b5" providerId="ADAL" clId="{BF0FD969-621D-4185-9F71-6630ED16EA0E}" dt="2024-01-23T11:56:38.463" v="26" actId="478"/>
          <pc:sldLayoutMkLst>
            <pc:docMk/>
            <pc:sldMasterMk cId="4150464008" sldId="2147483673"/>
            <pc:sldLayoutMk cId="3177119352" sldId="2147483684"/>
          </pc:sldLayoutMkLst>
          <pc:picChg chg="del">
            <ac:chgData name="Aditi Annapurna" userId="9375e268-84cf-47d7-b8bd-c37aa0a803b5" providerId="ADAL" clId="{BF0FD969-621D-4185-9F71-6630ED16EA0E}" dt="2024-01-23T11:56:38.463" v="26" actId="478"/>
            <ac:picMkLst>
              <pc:docMk/>
              <pc:sldMasterMk cId="4150464008" sldId="2147483673"/>
              <pc:sldLayoutMk cId="3177119352" sldId="2147483684"/>
              <ac:picMk id="17" creationId="{28CBA614-D6D3-9C44-A15A-6ED2A3119F1C}"/>
            </ac:picMkLst>
          </pc:picChg>
        </pc:sldLayoutChg>
        <pc:sldLayoutChg chg="delSp mod">
          <pc:chgData name="Aditi Annapurna" userId="9375e268-84cf-47d7-b8bd-c37aa0a803b5" providerId="ADAL" clId="{BF0FD969-621D-4185-9F71-6630ED16EA0E}" dt="2024-01-23T11:56:43.848" v="27" actId="478"/>
          <pc:sldLayoutMkLst>
            <pc:docMk/>
            <pc:sldMasterMk cId="4150464008" sldId="2147483673"/>
            <pc:sldLayoutMk cId="14450455" sldId="2147483686"/>
          </pc:sldLayoutMkLst>
          <pc:spChg chg="del">
            <ac:chgData name="Aditi Annapurna" userId="9375e268-84cf-47d7-b8bd-c37aa0a803b5" providerId="ADAL" clId="{BF0FD969-621D-4185-9F71-6630ED16EA0E}" dt="2024-01-23T11:56:43.848" v="27" actId="478"/>
            <ac:spMkLst>
              <pc:docMk/>
              <pc:sldMasterMk cId="4150464008" sldId="2147483673"/>
              <pc:sldLayoutMk cId="14450455" sldId="2147483686"/>
              <ac:spMk id="4" creationId="{72201CA2-E88F-8D49-BE40-8E2FBC878BDE}"/>
            </ac:spMkLst>
          </pc:spChg>
          <pc:picChg chg="del">
            <ac:chgData name="Aditi Annapurna" userId="9375e268-84cf-47d7-b8bd-c37aa0a803b5" providerId="ADAL" clId="{BF0FD969-621D-4185-9F71-6630ED16EA0E}" dt="2024-01-23T11:56:43.848" v="27" actId="478"/>
            <ac:picMkLst>
              <pc:docMk/>
              <pc:sldMasterMk cId="4150464008" sldId="2147483673"/>
              <pc:sldLayoutMk cId="14450455" sldId="2147483686"/>
              <ac:picMk id="5" creationId="{D521EF67-9801-8A4B-885A-012F9B1ED194}"/>
            </ac:picMkLst>
          </pc:picChg>
        </pc:sldLayoutChg>
      </pc:sldMasterChg>
      <pc:sldMasterChg chg="modSldLayout">
        <pc:chgData name="Aditi Annapurna" userId="9375e268-84cf-47d7-b8bd-c37aa0a803b5" providerId="ADAL" clId="{BF0FD969-621D-4185-9F71-6630ED16EA0E}" dt="2024-01-23T11:56:23.659" v="23" actId="478"/>
        <pc:sldMasterMkLst>
          <pc:docMk/>
          <pc:sldMasterMk cId="2261258567" sldId="2147483675"/>
        </pc:sldMasterMkLst>
        <pc:sldLayoutChg chg="delSp mod">
          <pc:chgData name="Aditi Annapurna" userId="9375e268-84cf-47d7-b8bd-c37aa0a803b5" providerId="ADAL" clId="{BF0FD969-621D-4185-9F71-6630ED16EA0E}" dt="2024-01-23T11:56:08.229" v="20" actId="478"/>
          <pc:sldLayoutMkLst>
            <pc:docMk/>
            <pc:sldMasterMk cId="2261258567" sldId="2147483675"/>
            <pc:sldLayoutMk cId="2648465472" sldId="2147483676"/>
          </pc:sldLayoutMkLst>
          <pc:spChg chg="del">
            <ac:chgData name="Aditi Annapurna" userId="9375e268-84cf-47d7-b8bd-c37aa0a803b5" providerId="ADAL" clId="{BF0FD969-621D-4185-9F71-6630ED16EA0E}" dt="2024-01-23T11:56:08.229" v="20" actId="478"/>
            <ac:spMkLst>
              <pc:docMk/>
              <pc:sldMasterMk cId="2261258567" sldId="2147483675"/>
              <pc:sldLayoutMk cId="2648465472" sldId="2147483676"/>
              <ac:spMk id="9" creationId="{A3045EFC-205C-7743-B662-F80ADF833713}"/>
            </ac:spMkLst>
          </pc:spChg>
          <pc:picChg chg="del">
            <ac:chgData name="Aditi Annapurna" userId="9375e268-84cf-47d7-b8bd-c37aa0a803b5" providerId="ADAL" clId="{BF0FD969-621D-4185-9F71-6630ED16EA0E}" dt="2024-01-23T11:56:08.229" v="20" actId="478"/>
            <ac:picMkLst>
              <pc:docMk/>
              <pc:sldMasterMk cId="2261258567" sldId="2147483675"/>
              <pc:sldLayoutMk cId="2648465472" sldId="2147483676"/>
              <ac:picMk id="10" creationId="{D2346BB9-990B-B948-B3CA-295E809A3C11}"/>
            </ac:picMkLst>
          </pc:picChg>
        </pc:sldLayoutChg>
        <pc:sldLayoutChg chg="delSp mod">
          <pc:chgData name="Aditi Annapurna" userId="9375e268-84cf-47d7-b8bd-c37aa0a803b5" providerId="ADAL" clId="{BF0FD969-621D-4185-9F71-6630ED16EA0E}" dt="2024-01-23T11:56:17.028" v="21" actId="478"/>
          <pc:sldLayoutMkLst>
            <pc:docMk/>
            <pc:sldMasterMk cId="2261258567" sldId="2147483675"/>
            <pc:sldLayoutMk cId="3958884463" sldId="2147483677"/>
          </pc:sldLayoutMkLst>
          <pc:spChg chg="del">
            <ac:chgData name="Aditi Annapurna" userId="9375e268-84cf-47d7-b8bd-c37aa0a803b5" providerId="ADAL" clId="{BF0FD969-621D-4185-9F71-6630ED16EA0E}" dt="2024-01-23T11:56:17.028" v="21" actId="478"/>
            <ac:spMkLst>
              <pc:docMk/>
              <pc:sldMasterMk cId="2261258567" sldId="2147483675"/>
              <pc:sldLayoutMk cId="3958884463" sldId="2147483677"/>
              <ac:spMk id="9" creationId="{A3045EFC-205C-7743-B662-F80ADF833713}"/>
            </ac:spMkLst>
          </pc:spChg>
          <pc:picChg chg="del">
            <ac:chgData name="Aditi Annapurna" userId="9375e268-84cf-47d7-b8bd-c37aa0a803b5" providerId="ADAL" clId="{BF0FD969-621D-4185-9F71-6630ED16EA0E}" dt="2024-01-23T11:56:17.028" v="21" actId="478"/>
            <ac:picMkLst>
              <pc:docMk/>
              <pc:sldMasterMk cId="2261258567" sldId="2147483675"/>
              <pc:sldLayoutMk cId="3958884463" sldId="2147483677"/>
              <ac:picMk id="10" creationId="{AE881BD8-81C4-1B42-AE45-1C843E7AFF37}"/>
            </ac:picMkLst>
          </pc:picChg>
        </pc:sldLayoutChg>
        <pc:sldLayoutChg chg="delSp mod">
          <pc:chgData name="Aditi Annapurna" userId="9375e268-84cf-47d7-b8bd-c37aa0a803b5" providerId="ADAL" clId="{BF0FD969-621D-4185-9F71-6630ED16EA0E}" dt="2024-01-23T11:56:20.188" v="22" actId="478"/>
          <pc:sldLayoutMkLst>
            <pc:docMk/>
            <pc:sldMasterMk cId="2261258567" sldId="2147483675"/>
            <pc:sldLayoutMk cId="1588322807" sldId="2147483678"/>
          </pc:sldLayoutMkLst>
          <pc:spChg chg="del">
            <ac:chgData name="Aditi Annapurna" userId="9375e268-84cf-47d7-b8bd-c37aa0a803b5" providerId="ADAL" clId="{BF0FD969-621D-4185-9F71-6630ED16EA0E}" dt="2024-01-23T11:56:20.188" v="22" actId="478"/>
            <ac:spMkLst>
              <pc:docMk/>
              <pc:sldMasterMk cId="2261258567" sldId="2147483675"/>
              <pc:sldLayoutMk cId="1588322807" sldId="2147483678"/>
              <ac:spMk id="9" creationId="{A3045EFC-205C-7743-B662-F80ADF833713}"/>
            </ac:spMkLst>
          </pc:spChg>
          <pc:picChg chg="del">
            <ac:chgData name="Aditi Annapurna" userId="9375e268-84cf-47d7-b8bd-c37aa0a803b5" providerId="ADAL" clId="{BF0FD969-621D-4185-9F71-6630ED16EA0E}" dt="2024-01-23T11:56:20.188" v="22" actId="478"/>
            <ac:picMkLst>
              <pc:docMk/>
              <pc:sldMasterMk cId="2261258567" sldId="2147483675"/>
              <pc:sldLayoutMk cId="1588322807" sldId="2147483678"/>
              <ac:picMk id="6" creationId="{E7B27E36-6C14-9C42-B6E6-EED229147DC5}"/>
            </ac:picMkLst>
          </pc:picChg>
        </pc:sldLayoutChg>
        <pc:sldLayoutChg chg="delSp mod">
          <pc:chgData name="Aditi Annapurna" userId="9375e268-84cf-47d7-b8bd-c37aa0a803b5" providerId="ADAL" clId="{BF0FD969-621D-4185-9F71-6630ED16EA0E}" dt="2024-01-23T11:56:23.659" v="23" actId="478"/>
          <pc:sldLayoutMkLst>
            <pc:docMk/>
            <pc:sldMasterMk cId="2261258567" sldId="2147483675"/>
            <pc:sldLayoutMk cId="671352853" sldId="2147483679"/>
          </pc:sldLayoutMkLst>
          <pc:spChg chg="del">
            <ac:chgData name="Aditi Annapurna" userId="9375e268-84cf-47d7-b8bd-c37aa0a803b5" providerId="ADAL" clId="{BF0FD969-621D-4185-9F71-6630ED16EA0E}" dt="2024-01-23T11:56:23.659" v="23" actId="478"/>
            <ac:spMkLst>
              <pc:docMk/>
              <pc:sldMasterMk cId="2261258567" sldId="2147483675"/>
              <pc:sldLayoutMk cId="671352853" sldId="2147483679"/>
              <ac:spMk id="9" creationId="{A3045EFC-205C-7743-B662-F80ADF833713}"/>
            </ac:spMkLst>
          </pc:spChg>
          <pc:picChg chg="del">
            <ac:chgData name="Aditi Annapurna" userId="9375e268-84cf-47d7-b8bd-c37aa0a803b5" providerId="ADAL" clId="{BF0FD969-621D-4185-9F71-6630ED16EA0E}" dt="2024-01-23T11:56:23.659" v="23" actId="478"/>
            <ac:picMkLst>
              <pc:docMk/>
              <pc:sldMasterMk cId="2261258567" sldId="2147483675"/>
              <pc:sldLayoutMk cId="671352853" sldId="2147483679"/>
              <ac:picMk id="8" creationId="{F27345A4-B541-CE41-8667-10F6DD45826B}"/>
            </ac:picMkLst>
          </pc:picChg>
        </pc:sldLayoutChg>
      </pc:sldMasterChg>
      <pc:sldMasterChg chg="modSldLayout">
        <pc:chgData name="Aditi Annapurna" userId="9375e268-84cf-47d7-b8bd-c37aa0a803b5" providerId="ADAL" clId="{BF0FD969-621D-4185-9F71-6630ED16EA0E}" dt="2024-01-23T11:57:19.932" v="29" actId="478"/>
        <pc:sldMasterMkLst>
          <pc:docMk/>
          <pc:sldMasterMk cId="773992892" sldId="2147483688"/>
        </pc:sldMasterMkLst>
        <pc:sldLayoutChg chg="delSp mod">
          <pc:chgData name="Aditi Annapurna" userId="9375e268-84cf-47d7-b8bd-c37aa0a803b5" providerId="ADAL" clId="{BF0FD969-621D-4185-9F71-6630ED16EA0E}" dt="2024-01-23T11:57:19.932" v="29" actId="478"/>
          <pc:sldLayoutMkLst>
            <pc:docMk/>
            <pc:sldMasterMk cId="773992892" sldId="2147483688"/>
            <pc:sldLayoutMk cId="3671876906" sldId="2147483690"/>
          </pc:sldLayoutMkLst>
          <pc:spChg chg="del">
            <ac:chgData name="Aditi Annapurna" userId="9375e268-84cf-47d7-b8bd-c37aa0a803b5" providerId="ADAL" clId="{BF0FD969-621D-4185-9F71-6630ED16EA0E}" dt="2024-01-23T11:57:19.932" v="29" actId="478"/>
            <ac:spMkLst>
              <pc:docMk/>
              <pc:sldMasterMk cId="773992892" sldId="2147483688"/>
              <pc:sldLayoutMk cId="3671876906" sldId="2147483690"/>
              <ac:spMk id="12" creationId="{9AD24A74-1752-474D-AD23-097595DEFADB}"/>
            </ac:spMkLst>
          </pc:spChg>
          <pc:spChg chg="del">
            <ac:chgData name="Aditi Annapurna" userId="9375e268-84cf-47d7-b8bd-c37aa0a803b5" providerId="ADAL" clId="{BF0FD969-621D-4185-9F71-6630ED16EA0E}" dt="2024-01-23T11:55:40.650" v="17" actId="478"/>
            <ac:spMkLst>
              <pc:docMk/>
              <pc:sldMasterMk cId="773992892" sldId="2147483688"/>
              <pc:sldLayoutMk cId="3671876906" sldId="2147483690"/>
              <ac:spMk id="13" creationId="{F845092F-8E30-314F-B34B-7699518B5529}"/>
            </ac:spMkLst>
          </pc:spChg>
          <pc:spChg chg="del">
            <ac:chgData name="Aditi Annapurna" userId="9375e268-84cf-47d7-b8bd-c37aa0a803b5" providerId="ADAL" clId="{BF0FD969-621D-4185-9F71-6630ED16EA0E}" dt="2024-01-23T11:55:40.650" v="17" actId="478"/>
            <ac:spMkLst>
              <pc:docMk/>
              <pc:sldMasterMk cId="773992892" sldId="2147483688"/>
              <pc:sldLayoutMk cId="3671876906" sldId="2147483690"/>
              <ac:spMk id="14" creationId="{3FF015E2-2331-1A48-A656-429B28F0F0C1}"/>
            </ac:spMkLst>
          </pc:spChg>
          <pc:picChg chg="del">
            <ac:chgData name="Aditi Annapurna" userId="9375e268-84cf-47d7-b8bd-c37aa0a803b5" providerId="ADAL" clId="{BF0FD969-621D-4185-9F71-6630ED16EA0E}" dt="2024-01-23T11:55:37.507" v="16" actId="478"/>
            <ac:picMkLst>
              <pc:docMk/>
              <pc:sldMasterMk cId="773992892" sldId="2147483688"/>
              <pc:sldLayoutMk cId="3671876906" sldId="2147483690"/>
              <ac:picMk id="15" creationId="{191352DF-B700-DF4B-B779-2792D57684CE}"/>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1635C-C291-B34A-9497-2D0E8D383E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987740-F8B0-ED47-A9BD-DA6CC4C0C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DC2B3-3A43-5C4B-A9CD-553844B5F0CA}" type="datetimeFigureOut">
              <a:rPr lang="en-US" smtClean="0"/>
              <a:t>1/23/2024</a:t>
            </a:fld>
            <a:endParaRPr lang="en-US"/>
          </a:p>
        </p:txBody>
      </p:sp>
      <p:sp>
        <p:nvSpPr>
          <p:cNvPr id="4" name="Footer Placeholder 3">
            <a:extLst>
              <a:ext uri="{FF2B5EF4-FFF2-40B4-BE49-F238E27FC236}">
                <a16:creationId xmlns:a16="http://schemas.microsoft.com/office/drawing/2014/main" id="{6CCD7F62-3E50-604E-BF0E-D9FFB58A4B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8B2493-A7B2-A348-8A75-5867EA07FC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55F334-82D5-1241-8886-4C5CF0B6EB00}" type="slidenum">
              <a:rPr lang="en-US" smtClean="0"/>
              <a:t>‹#›</a:t>
            </a:fld>
            <a:endParaRPr lang="en-US"/>
          </a:p>
        </p:txBody>
      </p:sp>
    </p:spTree>
    <p:extLst>
      <p:ext uri="{BB962C8B-B14F-4D97-AF65-F5344CB8AC3E}">
        <p14:creationId xmlns:p14="http://schemas.microsoft.com/office/powerpoint/2010/main" val="334174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47A7F-EB2E-1744-B355-3A9FB3A30800}"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3175F-872D-5F49-908B-8B8CCFFCA867}" type="slidenum">
              <a:rPr lang="en-US" smtClean="0"/>
              <a:t>‹#›</a:t>
            </a:fld>
            <a:endParaRPr lang="en-US"/>
          </a:p>
        </p:txBody>
      </p:sp>
    </p:spTree>
    <p:extLst>
      <p:ext uri="{BB962C8B-B14F-4D97-AF65-F5344CB8AC3E}">
        <p14:creationId xmlns:p14="http://schemas.microsoft.com/office/powerpoint/2010/main" val="291099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ight Ide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87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5ED5C40-C383-7A46-B124-5D615FCBE7CE}"/>
              </a:ext>
            </a:extLst>
          </p:cNvPr>
          <p:cNvSpPr>
            <a:spLocks noGrp="1"/>
          </p:cNvSpPr>
          <p:nvPr>
            <p:ph type="body" sz="quarter" idx="10"/>
          </p:nvPr>
        </p:nvSpPr>
        <p:spPr>
          <a:xfrm>
            <a:off x="515938" y="386557"/>
            <a:ext cx="11160124"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3" name="Chart Placeholder 2">
            <a:extLst>
              <a:ext uri="{FF2B5EF4-FFF2-40B4-BE49-F238E27FC236}">
                <a16:creationId xmlns:a16="http://schemas.microsoft.com/office/drawing/2014/main" id="{78759747-0C44-1D4B-8C36-E5D01C634A39}"/>
              </a:ext>
            </a:extLst>
          </p:cNvPr>
          <p:cNvSpPr>
            <a:spLocks noGrp="1"/>
          </p:cNvSpPr>
          <p:nvPr>
            <p:ph type="chart" sz="quarter" idx="11" hasCustomPrompt="1"/>
          </p:nvPr>
        </p:nvSpPr>
        <p:spPr>
          <a:xfrm>
            <a:off x="515937" y="1160463"/>
            <a:ext cx="11160125" cy="4897437"/>
          </a:xfrm>
          <a:prstGeom prst="rect">
            <a:avLst/>
          </a:prstGeom>
        </p:spPr>
        <p:txBody>
          <a:bodyPr/>
          <a:lstStyle>
            <a:lvl1pPr marL="0" indent="0">
              <a:buNone/>
              <a:defRPr sz="1400" b="0" i="0">
                <a:solidFill>
                  <a:srgbClr val="000037"/>
                </a:solidFill>
                <a:latin typeface="Rift" pitchFamily="2" charset="0"/>
              </a:defRPr>
            </a:lvl1pPr>
          </a:lstStyle>
          <a:p>
            <a:r>
              <a:rPr lang="en-US"/>
              <a:t>CLICK TO INSERT CHART</a:t>
            </a:r>
          </a:p>
        </p:txBody>
      </p:sp>
    </p:spTree>
    <p:extLst>
      <p:ext uri="{BB962C8B-B14F-4D97-AF65-F5344CB8AC3E}">
        <p14:creationId xmlns:p14="http://schemas.microsoft.com/office/powerpoint/2010/main" val="104734256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422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A92FF4-0986-354E-874F-AB9982C3C47E}"/>
              </a:ext>
            </a:extLst>
          </p:cNvPr>
          <p:cNvCxnSpPr>
            <a:cxnSpLocks/>
          </p:cNvCxnSpPr>
          <p:nvPr userDrawn="1"/>
        </p:nvCxnSpPr>
        <p:spPr>
          <a:xfrm>
            <a:off x="4465860" y="1164432"/>
            <a:ext cx="0" cy="4529137"/>
          </a:xfrm>
          <a:prstGeom prst="line">
            <a:avLst/>
          </a:prstGeom>
          <a:ln w="12700">
            <a:solidFill>
              <a:srgbClr val="00003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6A17442-5601-B345-90F3-0A6CBA8EFBFD}"/>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dirty="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dirty="0">
              <a:solidFill>
                <a:schemeClr val="bg2">
                  <a:lumMod val="25000"/>
                </a:schemeClr>
              </a:solidFill>
              <a:latin typeface="Rift" pitchFamily="2" charset="0"/>
            </a:endParaRPr>
          </a:p>
        </p:txBody>
      </p:sp>
      <p:sp>
        <p:nvSpPr>
          <p:cNvPr id="6" name="Text Placeholder 5">
            <a:extLst>
              <a:ext uri="{FF2B5EF4-FFF2-40B4-BE49-F238E27FC236}">
                <a16:creationId xmlns:a16="http://schemas.microsoft.com/office/drawing/2014/main" id="{9A8ED2D6-BB8F-F04E-B48D-A7A19B7B91B5}"/>
              </a:ext>
            </a:extLst>
          </p:cNvPr>
          <p:cNvSpPr>
            <a:spLocks noGrp="1"/>
          </p:cNvSpPr>
          <p:nvPr>
            <p:ph type="body" sz="quarter" idx="10"/>
          </p:nvPr>
        </p:nvSpPr>
        <p:spPr>
          <a:xfrm>
            <a:off x="5208107" y="1963602"/>
            <a:ext cx="6465729" cy="468312"/>
          </a:xfrm>
          <a:prstGeom prst="rect">
            <a:avLst/>
          </a:prstGeom>
        </p:spPr>
        <p:txBody>
          <a:bodyPr anchor="ctr"/>
          <a:lstStyle>
            <a:lvl1pPr marL="0" indent="0">
              <a:lnSpc>
                <a:spcPct val="100000"/>
              </a:lnSpc>
              <a:spcBef>
                <a:spcPts val="0"/>
              </a:spcBef>
              <a:buNone/>
              <a:defRPr sz="3600">
                <a:solidFill>
                  <a:srgbClr val="000037"/>
                </a:solidFill>
                <a:latin typeface="Rift Light" pitchFamily="2" charset="0"/>
              </a:defRPr>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344098494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 image, 2/3 char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103590-5CE0-3940-B263-573C2D5324BC}"/>
              </a:ext>
            </a:extLst>
          </p:cNvPr>
          <p:cNvSpPr>
            <a:spLocks noGrp="1"/>
          </p:cNvSpPr>
          <p:nvPr>
            <p:ph type="pic" sz="quarter" idx="11"/>
          </p:nvPr>
        </p:nvSpPr>
        <p:spPr>
          <a:xfrm>
            <a:off x="0" y="0"/>
            <a:ext cx="4043363"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4594384" y="633965"/>
            <a:ext cx="7067233" cy="463315"/>
          </a:xfrm>
          <a:prstGeom prst="rect">
            <a:avLst/>
          </a:prstGeom>
        </p:spPr>
        <p:txBody>
          <a:bodyPr anchor="ctr"/>
          <a:lstStyle>
            <a:lvl1pPr marL="0" indent="0">
              <a:lnSpc>
                <a:spcPct val="100000"/>
              </a:lnSpc>
              <a:spcBef>
                <a:spcPts val="600"/>
              </a:spcBef>
              <a:spcAft>
                <a:spcPts val="1200"/>
              </a:spcAft>
              <a:buNone/>
              <a:defRPr sz="2400" b="0" i="0">
                <a:solidFill>
                  <a:srgbClr val="000037"/>
                </a:solidFill>
                <a:latin typeface="Rift" pitchFamily="2" charset="0"/>
              </a:defRPr>
            </a:lvl1pPr>
            <a:lvl2pPr marL="177800" indent="-177800">
              <a:lnSpc>
                <a:spcPct val="100000"/>
              </a:lnSpc>
              <a:spcBef>
                <a:spcPts val="600"/>
              </a:spcBef>
              <a:spcAft>
                <a:spcPts val="600"/>
              </a:spcAft>
              <a:tabLst/>
              <a:defRPr sz="1400">
                <a:solidFill>
                  <a:srgbClr val="000037"/>
                </a:solidFill>
                <a:latin typeface="+mj-lt"/>
              </a:defRPr>
            </a:lvl2pPr>
            <a:lvl3pPr marL="355600" indent="-177800">
              <a:lnSpc>
                <a:spcPct val="100000"/>
              </a:lnSpc>
              <a:spcBef>
                <a:spcPts val="600"/>
              </a:spcBef>
              <a:spcAft>
                <a:spcPts val="600"/>
              </a:spcAft>
              <a:buFont typeface="System Font Regular"/>
              <a:buChar char="-"/>
              <a:tabLst/>
              <a:defRPr sz="1400">
                <a:solidFill>
                  <a:srgbClr val="000037"/>
                </a:solidFill>
                <a:latin typeface="+mj-lt"/>
              </a:defRPr>
            </a:lvl3pPr>
            <a:lvl4pPr marL="533400" indent="-177800">
              <a:lnSpc>
                <a:spcPct val="100000"/>
              </a:lnSpc>
              <a:spcBef>
                <a:spcPts val="600"/>
              </a:spcBef>
              <a:spcAft>
                <a:spcPts val="600"/>
              </a:spcAft>
              <a:buSzPct val="80000"/>
              <a:buFont typeface="Courier New" panose="02070309020205020404" pitchFamily="49" charset="0"/>
              <a:buChar char="o"/>
              <a:tabLst/>
              <a:defRPr sz="1400">
                <a:solidFill>
                  <a:srgbClr val="000037"/>
                </a:solidFill>
                <a:latin typeface="+mj-lt"/>
              </a:defRPr>
            </a:lvl4pPr>
            <a:lvl5pPr marL="711200" indent="-177800">
              <a:lnSpc>
                <a:spcPct val="100000"/>
              </a:lnSpc>
              <a:spcBef>
                <a:spcPts val="600"/>
              </a:spcBef>
              <a:spcAft>
                <a:spcPts val="600"/>
              </a:spcAft>
              <a:buFont typeface="System Font Regular"/>
              <a:buChar char="-"/>
              <a:tabLst/>
              <a:defRPr sz="1400">
                <a:solidFill>
                  <a:srgbClr val="000037"/>
                </a:solidFill>
                <a:latin typeface="+mj-lt"/>
              </a:defRPr>
            </a:lvl5pPr>
          </a:lstStyle>
          <a:p>
            <a:pPr lvl="0"/>
            <a:r>
              <a:rPr lang="en-GB" dirty="0"/>
              <a:t>Click to edit Master text styles</a:t>
            </a:r>
            <a:endParaRPr lang="en-US" dirty="0"/>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dirty="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dirty="0">
              <a:solidFill>
                <a:schemeClr val="bg2">
                  <a:lumMod val="25000"/>
                </a:schemeClr>
              </a:solidFill>
              <a:latin typeface="Rift" pitchFamily="2" charset="0"/>
            </a:endParaRPr>
          </a:p>
        </p:txBody>
      </p:sp>
      <p:sp>
        <p:nvSpPr>
          <p:cNvPr id="5" name="Chart Placeholder 2">
            <a:extLst>
              <a:ext uri="{FF2B5EF4-FFF2-40B4-BE49-F238E27FC236}">
                <a16:creationId xmlns:a16="http://schemas.microsoft.com/office/drawing/2014/main" id="{6EA710E0-35B3-684A-B48B-193E1FBD3AB1}"/>
              </a:ext>
            </a:extLst>
          </p:cNvPr>
          <p:cNvSpPr>
            <a:spLocks noGrp="1"/>
          </p:cNvSpPr>
          <p:nvPr>
            <p:ph type="chart" sz="quarter" idx="12"/>
          </p:nvPr>
        </p:nvSpPr>
        <p:spPr>
          <a:xfrm>
            <a:off x="4583113" y="1477617"/>
            <a:ext cx="7078503" cy="4381500"/>
          </a:xfrm>
          <a:prstGeom prst="rect">
            <a:avLst/>
          </a:prstGeom>
        </p:spPr>
        <p:txBody>
          <a:bodyPr/>
          <a:lstStyle/>
          <a:p>
            <a:endParaRPr lang="en-US"/>
          </a:p>
        </p:txBody>
      </p:sp>
    </p:spTree>
    <p:extLst>
      <p:ext uri="{BB962C8B-B14F-4D97-AF65-F5344CB8AC3E}">
        <p14:creationId xmlns:p14="http://schemas.microsoft.com/office/powerpoint/2010/main" val="923510579"/>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 image, 1/2 text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A77E6C-9DFE-1844-88BE-E3C612C948CD}"/>
              </a:ext>
            </a:extLst>
          </p:cNvPr>
          <p:cNvSpPr>
            <a:spLocks noGrp="1"/>
          </p:cNvSpPr>
          <p:nvPr>
            <p:ph type="pic" sz="quarter" idx="11"/>
          </p:nvPr>
        </p:nvSpPr>
        <p:spPr>
          <a:xfrm>
            <a:off x="0" y="0"/>
            <a:ext cx="6096000"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6611641" y="633965"/>
            <a:ext cx="5049976" cy="5448783"/>
          </a:xfrm>
          <a:prstGeom prst="rect">
            <a:avLst/>
          </a:prstGeom>
        </p:spPr>
        <p:txBody>
          <a:bodyPr/>
          <a:lstStyle>
            <a:lvl1pPr marL="0" indent="0">
              <a:lnSpc>
                <a:spcPct val="100000"/>
              </a:lnSpc>
              <a:spcBef>
                <a:spcPts val="0"/>
              </a:spcBef>
              <a:spcAft>
                <a:spcPts val="1200"/>
              </a:spcAft>
              <a:buNone/>
              <a:defRPr sz="2400" b="0" i="0">
                <a:solidFill>
                  <a:srgbClr val="000037"/>
                </a:solidFill>
                <a:latin typeface="Rift" pitchFamily="2" charset="0"/>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dirty="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dirty="0">
              <a:solidFill>
                <a:schemeClr val="bg2">
                  <a:lumMod val="25000"/>
                </a:schemeClr>
              </a:solidFill>
              <a:latin typeface="Rift" pitchFamily="2" charset="0"/>
            </a:endParaRPr>
          </a:p>
        </p:txBody>
      </p:sp>
    </p:spTree>
    <p:extLst>
      <p:ext uri="{BB962C8B-B14F-4D97-AF65-F5344CB8AC3E}">
        <p14:creationId xmlns:p14="http://schemas.microsoft.com/office/powerpoint/2010/main" val="3111679035"/>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 image, 1/2 char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A77E6C-9DFE-1844-88BE-E3C612C948CD}"/>
              </a:ext>
            </a:extLst>
          </p:cNvPr>
          <p:cNvSpPr>
            <a:spLocks noGrp="1"/>
          </p:cNvSpPr>
          <p:nvPr>
            <p:ph type="pic" sz="quarter" idx="11"/>
          </p:nvPr>
        </p:nvSpPr>
        <p:spPr>
          <a:xfrm>
            <a:off x="0" y="0"/>
            <a:ext cx="6096000"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6611641" y="633965"/>
            <a:ext cx="5049976" cy="493795"/>
          </a:xfrm>
          <a:prstGeom prst="rect">
            <a:avLst/>
          </a:prstGeom>
        </p:spPr>
        <p:txBody>
          <a:bodyPr anchor="ctr"/>
          <a:lstStyle>
            <a:lvl1pPr marL="0" indent="0">
              <a:lnSpc>
                <a:spcPct val="100000"/>
              </a:lnSpc>
              <a:spcBef>
                <a:spcPts val="600"/>
              </a:spcBef>
              <a:spcAft>
                <a:spcPts val="1200"/>
              </a:spcAft>
              <a:buNone/>
              <a:defRPr sz="2400" b="0" i="0">
                <a:solidFill>
                  <a:srgbClr val="000037"/>
                </a:solidFill>
                <a:latin typeface="Rift" pitchFamily="2" charset="0"/>
              </a:defRPr>
            </a:lvl1pPr>
            <a:lvl2pPr marL="177800" indent="-177800">
              <a:lnSpc>
                <a:spcPct val="100000"/>
              </a:lnSpc>
              <a:spcBef>
                <a:spcPts val="600"/>
              </a:spcBef>
              <a:spcAft>
                <a:spcPts val="600"/>
              </a:spcAft>
              <a:tabLst/>
              <a:defRPr sz="1400">
                <a:solidFill>
                  <a:srgbClr val="000037"/>
                </a:solidFill>
                <a:latin typeface="+mj-lt"/>
              </a:defRPr>
            </a:lvl2pPr>
            <a:lvl3pPr marL="355600" indent="-177800">
              <a:lnSpc>
                <a:spcPct val="100000"/>
              </a:lnSpc>
              <a:spcBef>
                <a:spcPts val="600"/>
              </a:spcBef>
              <a:spcAft>
                <a:spcPts val="600"/>
              </a:spcAft>
              <a:buFont typeface="System Font Regular"/>
              <a:buChar char="-"/>
              <a:tabLst/>
              <a:defRPr sz="1400">
                <a:solidFill>
                  <a:srgbClr val="000037"/>
                </a:solidFill>
                <a:latin typeface="+mj-lt"/>
              </a:defRPr>
            </a:lvl3pPr>
            <a:lvl4pPr marL="533400" indent="-177800">
              <a:lnSpc>
                <a:spcPct val="100000"/>
              </a:lnSpc>
              <a:spcBef>
                <a:spcPts val="600"/>
              </a:spcBef>
              <a:spcAft>
                <a:spcPts val="600"/>
              </a:spcAft>
              <a:buSzPct val="80000"/>
              <a:buFont typeface="Courier New" panose="02070309020205020404" pitchFamily="49" charset="0"/>
              <a:buChar char="o"/>
              <a:tabLst/>
              <a:defRPr sz="1400">
                <a:solidFill>
                  <a:srgbClr val="000037"/>
                </a:solidFill>
                <a:latin typeface="+mj-lt"/>
              </a:defRPr>
            </a:lvl4pPr>
            <a:lvl5pPr marL="711200" indent="-177800">
              <a:lnSpc>
                <a:spcPct val="100000"/>
              </a:lnSpc>
              <a:spcBef>
                <a:spcPts val="600"/>
              </a:spcBef>
              <a:spcAft>
                <a:spcPts val="600"/>
              </a:spcAft>
              <a:buFont typeface="System Font Regular"/>
              <a:buChar char="-"/>
              <a:tabLst/>
              <a:defRPr sz="1400">
                <a:solidFill>
                  <a:srgbClr val="000037"/>
                </a:solidFill>
                <a:latin typeface="+mj-lt"/>
              </a:defRPr>
            </a:lvl5pPr>
          </a:lstStyle>
          <a:p>
            <a:pPr lvl="0"/>
            <a:r>
              <a:rPr lang="en-GB" dirty="0"/>
              <a:t>Click to edit Master text styles</a:t>
            </a:r>
            <a:endParaRPr lang="en-US" dirty="0"/>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dirty="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dirty="0">
              <a:solidFill>
                <a:schemeClr val="bg2">
                  <a:lumMod val="25000"/>
                </a:schemeClr>
              </a:solidFill>
              <a:latin typeface="Rift" pitchFamily="2" charset="0"/>
            </a:endParaRPr>
          </a:p>
        </p:txBody>
      </p:sp>
      <p:sp>
        <p:nvSpPr>
          <p:cNvPr id="5" name="Chart Placeholder 2">
            <a:extLst>
              <a:ext uri="{FF2B5EF4-FFF2-40B4-BE49-F238E27FC236}">
                <a16:creationId xmlns:a16="http://schemas.microsoft.com/office/drawing/2014/main" id="{EEAE9EC9-8D9C-5D4C-9792-8529077DF400}"/>
              </a:ext>
            </a:extLst>
          </p:cNvPr>
          <p:cNvSpPr>
            <a:spLocks noGrp="1"/>
          </p:cNvSpPr>
          <p:nvPr>
            <p:ph type="chart" sz="quarter" idx="12"/>
          </p:nvPr>
        </p:nvSpPr>
        <p:spPr>
          <a:xfrm>
            <a:off x="6611640" y="1477617"/>
            <a:ext cx="5049976" cy="4381500"/>
          </a:xfrm>
          <a:prstGeom prst="rect">
            <a:avLst/>
          </a:prstGeom>
        </p:spPr>
        <p:txBody>
          <a:bodyPr/>
          <a:lstStyle/>
          <a:p>
            <a:endParaRPr lang="en-US"/>
          </a:p>
        </p:txBody>
      </p:sp>
    </p:spTree>
    <p:extLst>
      <p:ext uri="{BB962C8B-B14F-4D97-AF65-F5344CB8AC3E}">
        <p14:creationId xmlns:p14="http://schemas.microsoft.com/office/powerpoint/2010/main" val="2016102934"/>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 colour, 2/3 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179EFD-FEF8-EE4F-8CA5-7D47CDF4BEDF}"/>
              </a:ext>
            </a:extLst>
          </p:cNvPr>
          <p:cNvSpPr/>
          <p:nvPr userDrawn="1"/>
        </p:nvSpPr>
        <p:spPr>
          <a:xfrm>
            <a:off x="0" y="0"/>
            <a:ext cx="4064000" cy="685800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4594384" y="633965"/>
            <a:ext cx="7067233" cy="5448783"/>
          </a:xfrm>
          <a:prstGeom prst="rect">
            <a:avLst/>
          </a:prstGeom>
        </p:spPr>
        <p:txBody>
          <a:bodyPr/>
          <a:lstStyle>
            <a:lvl1pPr marL="0" indent="0">
              <a:lnSpc>
                <a:spcPct val="100000"/>
              </a:lnSpc>
              <a:spcBef>
                <a:spcPts val="0"/>
              </a:spcBef>
              <a:spcAft>
                <a:spcPts val="1200"/>
              </a:spcAft>
              <a:buNone/>
              <a:defRPr sz="2400" b="0" i="0">
                <a:solidFill>
                  <a:srgbClr val="000037"/>
                </a:solidFill>
                <a:latin typeface="Rift" pitchFamily="2" charset="0"/>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2">
            <a:extLst>
              <a:ext uri="{FF2B5EF4-FFF2-40B4-BE49-F238E27FC236}">
                <a16:creationId xmlns:a16="http://schemas.microsoft.com/office/drawing/2014/main" id="{8546495E-D80C-46AB-9099-F504AD880A73}"/>
              </a:ext>
            </a:extLst>
          </p:cNvPr>
          <p:cNvSpPr>
            <a:spLocks noGrp="1"/>
          </p:cNvSpPr>
          <p:nvPr>
            <p:ph type="body" sz="quarter" idx="11"/>
          </p:nvPr>
        </p:nvSpPr>
        <p:spPr>
          <a:xfrm>
            <a:off x="518161" y="633965"/>
            <a:ext cx="3127640" cy="5448783"/>
          </a:xfrm>
          <a:prstGeom prst="rect">
            <a:avLst/>
          </a:prstGeom>
        </p:spPr>
        <p:txBody>
          <a:bodyPr/>
          <a:lstStyle>
            <a:lvl1pPr marL="0" indent="0">
              <a:lnSpc>
                <a:spcPct val="100000"/>
              </a:lnSpc>
              <a:spcBef>
                <a:spcPts val="0"/>
              </a:spcBef>
              <a:spcAft>
                <a:spcPts val="1200"/>
              </a:spcAft>
              <a:buNone/>
              <a:defRPr sz="2400" b="0" i="0">
                <a:solidFill>
                  <a:schemeClr val="bg1"/>
                </a:solidFill>
                <a:latin typeface="Rift" pitchFamily="2" charset="0"/>
              </a:defRPr>
            </a:lvl1pPr>
            <a:lvl2pPr marL="177800" indent="-177800">
              <a:lnSpc>
                <a:spcPct val="100000"/>
              </a:lnSpc>
              <a:spcBef>
                <a:spcPts val="0"/>
              </a:spcBef>
              <a:spcAft>
                <a:spcPts val="600"/>
              </a:spcAft>
              <a:tabLst/>
              <a:defRPr sz="1400" b="0" i="0">
                <a:solidFill>
                  <a:schemeClr val="bg1"/>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chemeClr val="bg1"/>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8465472"/>
      </p:ext>
    </p:extLst>
  </p:cSld>
  <p:clrMapOvr>
    <a:masterClrMapping/>
  </p:clrMapOvr>
  <p:extLst>
    <p:ext uri="{DCECCB84-F9BA-43D5-87BE-67443E8EF086}">
      <p15:sldGuideLst xmlns:p15="http://schemas.microsoft.com/office/powerpoint/2012/main">
        <p15:guide id="1" pos="2547" userDrawn="1">
          <p15:clr>
            <a:srgbClr val="FBAE40"/>
          </p15:clr>
        </p15:guide>
        <p15:guide id="2" pos="288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colour, 2/3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179EFD-FEF8-EE4F-8CA5-7D47CDF4BEDF}"/>
              </a:ext>
            </a:extLst>
          </p:cNvPr>
          <p:cNvSpPr/>
          <p:nvPr userDrawn="1"/>
        </p:nvSpPr>
        <p:spPr>
          <a:xfrm>
            <a:off x="0" y="0"/>
            <a:ext cx="4064000" cy="685800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4594384" y="633966"/>
            <a:ext cx="7067233" cy="505722"/>
          </a:xfrm>
          <a:prstGeom prst="rect">
            <a:avLst/>
          </a:prstGeom>
        </p:spPr>
        <p:txBody>
          <a:bodyPr anchor="ctr"/>
          <a:lstStyle>
            <a:lvl1pPr marL="0" indent="0">
              <a:lnSpc>
                <a:spcPct val="100000"/>
              </a:lnSpc>
              <a:spcBef>
                <a:spcPts val="600"/>
              </a:spcBef>
              <a:spcAft>
                <a:spcPts val="600"/>
              </a:spcAft>
              <a:buNone/>
              <a:defRPr sz="2400" b="0" i="0">
                <a:solidFill>
                  <a:srgbClr val="000037"/>
                </a:solidFill>
                <a:latin typeface="Rift" pitchFamily="2" charset="0"/>
              </a:defRPr>
            </a:lvl1pPr>
            <a:lvl2pPr marL="177800" indent="-177800">
              <a:lnSpc>
                <a:spcPct val="100000"/>
              </a:lnSpc>
              <a:spcBef>
                <a:spcPts val="600"/>
              </a:spcBef>
              <a:spcAft>
                <a:spcPts val="600"/>
              </a:spcAft>
              <a:tabLst/>
              <a:defRPr sz="1400">
                <a:solidFill>
                  <a:srgbClr val="000037"/>
                </a:solidFill>
                <a:latin typeface="+mj-lt"/>
              </a:defRPr>
            </a:lvl2pPr>
            <a:lvl3pPr marL="355600" indent="-177800">
              <a:lnSpc>
                <a:spcPct val="100000"/>
              </a:lnSpc>
              <a:spcBef>
                <a:spcPts val="600"/>
              </a:spcBef>
              <a:spcAft>
                <a:spcPts val="600"/>
              </a:spcAft>
              <a:buFont typeface="System Font Regular"/>
              <a:buChar char="-"/>
              <a:tabLst/>
              <a:defRPr sz="1400">
                <a:solidFill>
                  <a:srgbClr val="000037"/>
                </a:solidFill>
                <a:latin typeface="+mj-lt"/>
              </a:defRPr>
            </a:lvl3pPr>
            <a:lvl4pPr marL="533400" indent="-177800">
              <a:lnSpc>
                <a:spcPct val="100000"/>
              </a:lnSpc>
              <a:spcBef>
                <a:spcPts val="600"/>
              </a:spcBef>
              <a:spcAft>
                <a:spcPts val="600"/>
              </a:spcAft>
              <a:buSzPct val="80000"/>
              <a:buFont typeface="Courier New" panose="02070309020205020404" pitchFamily="49" charset="0"/>
              <a:buChar char="o"/>
              <a:tabLst/>
              <a:defRPr sz="1400">
                <a:solidFill>
                  <a:srgbClr val="000037"/>
                </a:solidFill>
                <a:latin typeface="+mj-lt"/>
              </a:defRPr>
            </a:lvl4pPr>
            <a:lvl5pPr marL="711200" indent="-177800">
              <a:lnSpc>
                <a:spcPct val="100000"/>
              </a:lnSpc>
              <a:spcBef>
                <a:spcPts val="600"/>
              </a:spcBef>
              <a:spcAft>
                <a:spcPts val="600"/>
              </a:spcAft>
              <a:buFont typeface="System Font Regular"/>
              <a:buChar char="-"/>
              <a:tabLst/>
              <a:defRPr sz="1400">
                <a:solidFill>
                  <a:srgbClr val="000037"/>
                </a:solidFill>
                <a:latin typeface="+mj-lt"/>
              </a:defRPr>
            </a:lvl5pPr>
          </a:lstStyle>
          <a:p>
            <a:pPr lvl="0"/>
            <a:r>
              <a:rPr lang="en-GB"/>
              <a:t>Click to edit Master text styles</a:t>
            </a:r>
            <a:endParaRPr lang="en-US"/>
          </a:p>
        </p:txBody>
      </p:sp>
      <p:sp>
        <p:nvSpPr>
          <p:cNvPr id="6" name="Chart Placeholder 2">
            <a:extLst>
              <a:ext uri="{FF2B5EF4-FFF2-40B4-BE49-F238E27FC236}">
                <a16:creationId xmlns:a16="http://schemas.microsoft.com/office/drawing/2014/main" id="{452ACDFA-241C-834C-8BF2-9C8DBB95191F}"/>
              </a:ext>
            </a:extLst>
          </p:cNvPr>
          <p:cNvSpPr>
            <a:spLocks noGrp="1"/>
          </p:cNvSpPr>
          <p:nvPr>
            <p:ph type="chart" sz="quarter" idx="11"/>
          </p:nvPr>
        </p:nvSpPr>
        <p:spPr>
          <a:xfrm>
            <a:off x="4594384" y="1477617"/>
            <a:ext cx="7067232" cy="4381500"/>
          </a:xfrm>
          <a:prstGeom prst="rect">
            <a:avLst/>
          </a:prstGeom>
        </p:spPr>
        <p:txBody>
          <a:bodyPr/>
          <a:lstStyle/>
          <a:p>
            <a:endParaRPr lang="en-US"/>
          </a:p>
        </p:txBody>
      </p:sp>
      <p:sp>
        <p:nvSpPr>
          <p:cNvPr id="11" name="Text Placeholder 2">
            <a:extLst>
              <a:ext uri="{FF2B5EF4-FFF2-40B4-BE49-F238E27FC236}">
                <a16:creationId xmlns:a16="http://schemas.microsoft.com/office/drawing/2014/main" id="{A731749E-6B09-4045-9BD6-1F2B0804F737}"/>
              </a:ext>
            </a:extLst>
          </p:cNvPr>
          <p:cNvSpPr>
            <a:spLocks noGrp="1"/>
          </p:cNvSpPr>
          <p:nvPr>
            <p:ph type="body" sz="quarter" idx="12"/>
          </p:nvPr>
        </p:nvSpPr>
        <p:spPr>
          <a:xfrm>
            <a:off x="518161" y="633965"/>
            <a:ext cx="3127640" cy="5448783"/>
          </a:xfrm>
          <a:prstGeom prst="rect">
            <a:avLst/>
          </a:prstGeom>
        </p:spPr>
        <p:txBody>
          <a:bodyPr/>
          <a:lstStyle>
            <a:lvl1pPr marL="0" indent="0">
              <a:lnSpc>
                <a:spcPct val="100000"/>
              </a:lnSpc>
              <a:spcBef>
                <a:spcPts val="0"/>
              </a:spcBef>
              <a:spcAft>
                <a:spcPts val="1200"/>
              </a:spcAft>
              <a:buNone/>
              <a:defRPr sz="2400" b="0" i="0">
                <a:solidFill>
                  <a:schemeClr val="bg1"/>
                </a:solidFill>
                <a:latin typeface="Rift" pitchFamily="2" charset="0"/>
              </a:defRPr>
            </a:lvl1pPr>
            <a:lvl2pPr marL="177800" indent="-177800">
              <a:lnSpc>
                <a:spcPct val="100000"/>
              </a:lnSpc>
              <a:spcBef>
                <a:spcPts val="0"/>
              </a:spcBef>
              <a:spcAft>
                <a:spcPts val="600"/>
              </a:spcAft>
              <a:tabLst/>
              <a:defRPr sz="1400" b="0" i="0">
                <a:solidFill>
                  <a:schemeClr val="bg1"/>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chemeClr val="bg1"/>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58884463"/>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colour, 1/2 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179EFD-FEF8-EE4F-8CA5-7D47CDF4BEDF}"/>
              </a:ext>
            </a:extLst>
          </p:cNvPr>
          <p:cNvSpPr/>
          <p:nvPr userDrawn="1"/>
        </p:nvSpPr>
        <p:spPr>
          <a:xfrm>
            <a:off x="0" y="0"/>
            <a:ext cx="6096000" cy="685800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6611641" y="633965"/>
            <a:ext cx="5049976" cy="5448783"/>
          </a:xfrm>
          <a:prstGeom prst="rect">
            <a:avLst/>
          </a:prstGeom>
        </p:spPr>
        <p:txBody>
          <a:bodyPr/>
          <a:lstStyle>
            <a:lvl1pPr marL="0" indent="0">
              <a:lnSpc>
                <a:spcPct val="100000"/>
              </a:lnSpc>
              <a:spcBef>
                <a:spcPts val="0"/>
              </a:spcBef>
              <a:spcAft>
                <a:spcPts val="1200"/>
              </a:spcAft>
              <a:buNone/>
              <a:defRPr sz="2400" b="0" i="0">
                <a:solidFill>
                  <a:srgbClr val="000037"/>
                </a:solidFill>
                <a:latin typeface="Rift" pitchFamily="2" charset="0"/>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
            <a:extLst>
              <a:ext uri="{FF2B5EF4-FFF2-40B4-BE49-F238E27FC236}">
                <a16:creationId xmlns:a16="http://schemas.microsoft.com/office/drawing/2014/main" id="{DC9AEC2C-B2F0-4D28-9F9C-B8FE98A0AC2B}"/>
              </a:ext>
            </a:extLst>
          </p:cNvPr>
          <p:cNvSpPr>
            <a:spLocks noGrp="1"/>
          </p:cNvSpPr>
          <p:nvPr>
            <p:ph type="body" sz="quarter" idx="11"/>
          </p:nvPr>
        </p:nvSpPr>
        <p:spPr>
          <a:xfrm>
            <a:off x="518161" y="633965"/>
            <a:ext cx="5009534" cy="5448783"/>
          </a:xfrm>
          <a:prstGeom prst="rect">
            <a:avLst/>
          </a:prstGeom>
        </p:spPr>
        <p:txBody>
          <a:bodyPr/>
          <a:lstStyle>
            <a:lvl1pPr marL="0" indent="0">
              <a:lnSpc>
                <a:spcPct val="100000"/>
              </a:lnSpc>
              <a:spcBef>
                <a:spcPts val="0"/>
              </a:spcBef>
              <a:spcAft>
                <a:spcPts val="1200"/>
              </a:spcAft>
              <a:buNone/>
              <a:defRPr sz="2400" b="0" i="0">
                <a:solidFill>
                  <a:schemeClr val="bg1"/>
                </a:solidFill>
                <a:latin typeface="Rift" pitchFamily="2" charset="0"/>
              </a:defRPr>
            </a:lvl1pPr>
            <a:lvl2pPr marL="177800" indent="-177800">
              <a:lnSpc>
                <a:spcPct val="100000"/>
              </a:lnSpc>
              <a:spcBef>
                <a:spcPts val="0"/>
              </a:spcBef>
              <a:spcAft>
                <a:spcPts val="600"/>
              </a:spcAft>
              <a:tabLst/>
              <a:defRPr sz="1400" b="0" i="0">
                <a:solidFill>
                  <a:schemeClr val="bg1"/>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chemeClr val="bg1"/>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8322807"/>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colour, 1/2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179EFD-FEF8-EE4F-8CA5-7D47CDF4BEDF}"/>
              </a:ext>
            </a:extLst>
          </p:cNvPr>
          <p:cNvSpPr/>
          <p:nvPr userDrawn="1"/>
        </p:nvSpPr>
        <p:spPr>
          <a:xfrm>
            <a:off x="0" y="0"/>
            <a:ext cx="6096000" cy="6858000"/>
          </a:xfrm>
          <a:prstGeom prst="rect">
            <a:avLst/>
          </a:prstGeom>
          <a:solidFill>
            <a:srgbClr val="00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DF5C5665-CEAF-8141-915D-1CC7444990C1}"/>
              </a:ext>
            </a:extLst>
          </p:cNvPr>
          <p:cNvSpPr>
            <a:spLocks noGrp="1"/>
          </p:cNvSpPr>
          <p:nvPr>
            <p:ph type="body" sz="quarter" idx="10"/>
          </p:nvPr>
        </p:nvSpPr>
        <p:spPr>
          <a:xfrm>
            <a:off x="6585134" y="633966"/>
            <a:ext cx="5076483" cy="505722"/>
          </a:xfrm>
          <a:prstGeom prst="rect">
            <a:avLst/>
          </a:prstGeom>
        </p:spPr>
        <p:txBody>
          <a:bodyPr anchor="ctr"/>
          <a:lstStyle>
            <a:lvl1pPr marL="0" indent="0">
              <a:lnSpc>
                <a:spcPct val="100000"/>
              </a:lnSpc>
              <a:spcBef>
                <a:spcPts val="600"/>
              </a:spcBef>
              <a:spcAft>
                <a:spcPts val="600"/>
              </a:spcAft>
              <a:buNone/>
              <a:defRPr sz="2400" b="0" i="0">
                <a:solidFill>
                  <a:srgbClr val="000037"/>
                </a:solidFill>
                <a:latin typeface="Rift" pitchFamily="2" charset="0"/>
              </a:defRPr>
            </a:lvl1pPr>
            <a:lvl2pPr marL="177800" indent="-177800">
              <a:lnSpc>
                <a:spcPct val="100000"/>
              </a:lnSpc>
              <a:spcBef>
                <a:spcPts val="600"/>
              </a:spcBef>
              <a:spcAft>
                <a:spcPts val="600"/>
              </a:spcAft>
              <a:tabLst/>
              <a:defRPr sz="1400">
                <a:solidFill>
                  <a:srgbClr val="000037"/>
                </a:solidFill>
                <a:latin typeface="+mj-lt"/>
              </a:defRPr>
            </a:lvl2pPr>
            <a:lvl3pPr marL="355600" indent="-177800">
              <a:lnSpc>
                <a:spcPct val="100000"/>
              </a:lnSpc>
              <a:spcBef>
                <a:spcPts val="600"/>
              </a:spcBef>
              <a:spcAft>
                <a:spcPts val="600"/>
              </a:spcAft>
              <a:buFont typeface="System Font Regular"/>
              <a:buChar char="-"/>
              <a:tabLst/>
              <a:defRPr sz="1400">
                <a:solidFill>
                  <a:srgbClr val="000037"/>
                </a:solidFill>
                <a:latin typeface="+mj-lt"/>
              </a:defRPr>
            </a:lvl3pPr>
            <a:lvl4pPr marL="533400" indent="-177800">
              <a:lnSpc>
                <a:spcPct val="100000"/>
              </a:lnSpc>
              <a:spcBef>
                <a:spcPts val="600"/>
              </a:spcBef>
              <a:spcAft>
                <a:spcPts val="600"/>
              </a:spcAft>
              <a:buSzPct val="80000"/>
              <a:buFont typeface="Courier New" panose="02070309020205020404" pitchFamily="49" charset="0"/>
              <a:buChar char="o"/>
              <a:tabLst/>
              <a:defRPr sz="1400">
                <a:solidFill>
                  <a:srgbClr val="000037"/>
                </a:solidFill>
                <a:latin typeface="+mj-lt"/>
              </a:defRPr>
            </a:lvl4pPr>
            <a:lvl5pPr marL="711200" indent="-177800">
              <a:lnSpc>
                <a:spcPct val="100000"/>
              </a:lnSpc>
              <a:spcBef>
                <a:spcPts val="600"/>
              </a:spcBef>
              <a:spcAft>
                <a:spcPts val="600"/>
              </a:spcAft>
              <a:buFont typeface="System Font Regular"/>
              <a:buChar char="-"/>
              <a:tabLst/>
              <a:defRPr sz="1400">
                <a:solidFill>
                  <a:srgbClr val="000037"/>
                </a:solidFill>
                <a:latin typeface="+mj-lt"/>
              </a:defRPr>
            </a:lvl5pPr>
          </a:lstStyle>
          <a:p>
            <a:pPr lvl="0"/>
            <a:r>
              <a:rPr lang="en-GB"/>
              <a:t>Click to edit Master text styles</a:t>
            </a:r>
            <a:endParaRPr lang="en-US"/>
          </a:p>
        </p:txBody>
      </p:sp>
      <p:sp>
        <p:nvSpPr>
          <p:cNvPr id="10" name="Chart Placeholder 2">
            <a:extLst>
              <a:ext uri="{FF2B5EF4-FFF2-40B4-BE49-F238E27FC236}">
                <a16:creationId xmlns:a16="http://schemas.microsoft.com/office/drawing/2014/main" id="{9A029CC2-AF10-E14C-B435-2A53EF843258}"/>
              </a:ext>
            </a:extLst>
          </p:cNvPr>
          <p:cNvSpPr>
            <a:spLocks noGrp="1"/>
          </p:cNvSpPr>
          <p:nvPr>
            <p:ph type="chart" sz="quarter" idx="11"/>
          </p:nvPr>
        </p:nvSpPr>
        <p:spPr>
          <a:xfrm>
            <a:off x="6585134" y="1477617"/>
            <a:ext cx="5076482" cy="4381500"/>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0883C41-ACED-4B3A-8F3B-A111092152D5}"/>
              </a:ext>
            </a:extLst>
          </p:cNvPr>
          <p:cNvSpPr>
            <a:spLocks noGrp="1"/>
          </p:cNvSpPr>
          <p:nvPr>
            <p:ph type="body" sz="quarter" idx="12"/>
          </p:nvPr>
        </p:nvSpPr>
        <p:spPr>
          <a:xfrm>
            <a:off x="518161" y="633965"/>
            <a:ext cx="5009534" cy="5448783"/>
          </a:xfrm>
          <a:prstGeom prst="rect">
            <a:avLst/>
          </a:prstGeom>
        </p:spPr>
        <p:txBody>
          <a:bodyPr/>
          <a:lstStyle>
            <a:lvl1pPr marL="0" indent="0">
              <a:lnSpc>
                <a:spcPct val="100000"/>
              </a:lnSpc>
              <a:spcBef>
                <a:spcPts val="0"/>
              </a:spcBef>
              <a:spcAft>
                <a:spcPts val="1200"/>
              </a:spcAft>
              <a:buNone/>
              <a:defRPr sz="2400" b="0" i="0">
                <a:solidFill>
                  <a:schemeClr val="bg1"/>
                </a:solidFill>
                <a:latin typeface="Rift" pitchFamily="2" charset="0"/>
              </a:defRPr>
            </a:lvl1pPr>
            <a:lvl2pPr marL="177800" indent="-177800">
              <a:lnSpc>
                <a:spcPct val="100000"/>
              </a:lnSpc>
              <a:spcBef>
                <a:spcPts val="0"/>
              </a:spcBef>
              <a:spcAft>
                <a:spcPts val="600"/>
              </a:spcAft>
              <a:tabLst/>
              <a:defRPr sz="1400" b="0" i="0">
                <a:solidFill>
                  <a:schemeClr val="bg1"/>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chemeClr val="bg1"/>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chemeClr val="bg1"/>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1352853"/>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ext box">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F944173E-10B5-E049-8C6E-64E01AAF1ACC}"/>
              </a:ext>
            </a:extLst>
          </p:cNvPr>
          <p:cNvSpPr>
            <a:spLocks noGrp="1"/>
          </p:cNvSpPr>
          <p:nvPr>
            <p:ph type="body" sz="quarter" idx="11"/>
          </p:nvPr>
        </p:nvSpPr>
        <p:spPr>
          <a:xfrm>
            <a:off x="515939" y="1172820"/>
            <a:ext cx="11160124" cy="5004460"/>
          </a:xfrm>
          <a:prstGeom prst="rect">
            <a:avLst/>
          </a:prstGeom>
          <a:ln w="6350">
            <a:noFill/>
          </a:ln>
        </p:spPr>
        <p:txBody>
          <a:bodyPr>
            <a:normAutofit/>
          </a:bodyPr>
          <a:lstStyle>
            <a:lvl1pPr marL="177800" indent="-177800">
              <a:lnSpc>
                <a:spcPct val="100000"/>
              </a:lnSpc>
              <a:spcBef>
                <a:spcPts val="0"/>
              </a:spcBef>
              <a:spcAft>
                <a:spcPts val="800"/>
              </a:spcAft>
              <a:tabLst/>
              <a:defRPr sz="16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800"/>
              </a:spcAft>
              <a:buFont typeface="System Font Regular"/>
              <a:buChar char="-"/>
              <a:tabLst/>
              <a:defRPr sz="16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800"/>
              </a:spcAft>
              <a:buSzPct val="80000"/>
              <a:buFont typeface="Courier New" panose="02070309020205020404" pitchFamily="49" charset="0"/>
              <a:buChar char="o"/>
              <a:tabLst/>
              <a:defRPr sz="16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800"/>
              </a:spcAft>
              <a:buFont typeface="System Font Regular"/>
              <a:buChar char="-"/>
              <a:tabLst/>
              <a:defRPr sz="16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2">
            <a:extLst>
              <a:ext uri="{FF2B5EF4-FFF2-40B4-BE49-F238E27FC236}">
                <a16:creationId xmlns:a16="http://schemas.microsoft.com/office/drawing/2014/main" id="{C5ED5C40-C383-7A46-B124-5D615FCBE7CE}"/>
              </a:ext>
            </a:extLst>
          </p:cNvPr>
          <p:cNvSpPr>
            <a:spLocks noGrp="1"/>
          </p:cNvSpPr>
          <p:nvPr>
            <p:ph type="body" sz="quarter" idx="10"/>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Tree>
    <p:extLst>
      <p:ext uri="{BB962C8B-B14F-4D97-AF65-F5344CB8AC3E}">
        <p14:creationId xmlns:p14="http://schemas.microsoft.com/office/powerpoint/2010/main" val="376956464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image, 2/3 text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103590-5CE0-3940-B263-573C2D5324BC}"/>
              </a:ext>
            </a:extLst>
          </p:cNvPr>
          <p:cNvSpPr>
            <a:spLocks noGrp="1"/>
          </p:cNvSpPr>
          <p:nvPr>
            <p:ph type="pic" sz="quarter" idx="11"/>
          </p:nvPr>
        </p:nvSpPr>
        <p:spPr>
          <a:xfrm>
            <a:off x="0" y="0"/>
            <a:ext cx="4043363"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4594384" y="633965"/>
            <a:ext cx="7067233" cy="5448783"/>
          </a:xfrm>
          <a:prstGeom prst="rect">
            <a:avLst/>
          </a:prstGeom>
        </p:spPr>
        <p:txBody>
          <a:bodyPr/>
          <a:lstStyle>
            <a:lvl1pPr marL="0" indent="0">
              <a:lnSpc>
                <a:spcPct val="100000"/>
              </a:lnSpc>
              <a:spcBef>
                <a:spcPts val="0"/>
              </a:spcBef>
              <a:spcAft>
                <a:spcPts val="1200"/>
              </a:spcAft>
              <a:buNone/>
              <a:defRPr sz="2400" b="0" i="0">
                <a:solidFill>
                  <a:srgbClr val="000037"/>
                </a:solidFill>
                <a:latin typeface="Rift" pitchFamily="2" charset="0"/>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a:solidFill>
                <a:schemeClr val="bg2">
                  <a:lumMod val="25000"/>
                </a:schemeClr>
              </a:solidFill>
              <a:latin typeface="Rift" pitchFamily="2" charset="0"/>
            </a:endParaRPr>
          </a:p>
        </p:txBody>
      </p:sp>
    </p:spTree>
    <p:extLst>
      <p:ext uri="{BB962C8B-B14F-4D97-AF65-F5344CB8AC3E}">
        <p14:creationId xmlns:p14="http://schemas.microsoft.com/office/powerpoint/2010/main" val="2860294752"/>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image, 2/3 char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103590-5CE0-3940-B263-573C2D5324BC}"/>
              </a:ext>
            </a:extLst>
          </p:cNvPr>
          <p:cNvSpPr>
            <a:spLocks noGrp="1"/>
          </p:cNvSpPr>
          <p:nvPr>
            <p:ph type="pic" sz="quarter" idx="11"/>
          </p:nvPr>
        </p:nvSpPr>
        <p:spPr>
          <a:xfrm>
            <a:off x="0" y="0"/>
            <a:ext cx="4043363"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4594384" y="633965"/>
            <a:ext cx="7067233" cy="463315"/>
          </a:xfrm>
          <a:prstGeom prst="rect">
            <a:avLst/>
          </a:prstGeom>
        </p:spPr>
        <p:txBody>
          <a:bodyPr anchor="ctr"/>
          <a:lstStyle>
            <a:lvl1pPr marL="0" indent="0">
              <a:lnSpc>
                <a:spcPct val="100000"/>
              </a:lnSpc>
              <a:spcBef>
                <a:spcPts val="600"/>
              </a:spcBef>
              <a:spcAft>
                <a:spcPts val="1200"/>
              </a:spcAft>
              <a:buNone/>
              <a:defRPr sz="2400" b="0" i="0">
                <a:solidFill>
                  <a:srgbClr val="000037"/>
                </a:solidFill>
                <a:latin typeface="Rift" pitchFamily="2" charset="0"/>
              </a:defRPr>
            </a:lvl1pPr>
            <a:lvl2pPr marL="177800" indent="-177800">
              <a:lnSpc>
                <a:spcPct val="100000"/>
              </a:lnSpc>
              <a:spcBef>
                <a:spcPts val="600"/>
              </a:spcBef>
              <a:spcAft>
                <a:spcPts val="600"/>
              </a:spcAft>
              <a:tabLst/>
              <a:defRPr sz="1400">
                <a:solidFill>
                  <a:srgbClr val="000037"/>
                </a:solidFill>
                <a:latin typeface="+mj-lt"/>
              </a:defRPr>
            </a:lvl2pPr>
            <a:lvl3pPr marL="355600" indent="-177800">
              <a:lnSpc>
                <a:spcPct val="100000"/>
              </a:lnSpc>
              <a:spcBef>
                <a:spcPts val="600"/>
              </a:spcBef>
              <a:spcAft>
                <a:spcPts val="600"/>
              </a:spcAft>
              <a:buFont typeface="System Font Regular"/>
              <a:buChar char="-"/>
              <a:tabLst/>
              <a:defRPr sz="1400">
                <a:solidFill>
                  <a:srgbClr val="000037"/>
                </a:solidFill>
                <a:latin typeface="+mj-lt"/>
              </a:defRPr>
            </a:lvl3pPr>
            <a:lvl4pPr marL="533400" indent="-177800">
              <a:lnSpc>
                <a:spcPct val="100000"/>
              </a:lnSpc>
              <a:spcBef>
                <a:spcPts val="600"/>
              </a:spcBef>
              <a:spcAft>
                <a:spcPts val="600"/>
              </a:spcAft>
              <a:buSzPct val="80000"/>
              <a:buFont typeface="Courier New" panose="02070309020205020404" pitchFamily="49" charset="0"/>
              <a:buChar char="o"/>
              <a:tabLst/>
              <a:defRPr sz="1400">
                <a:solidFill>
                  <a:srgbClr val="000037"/>
                </a:solidFill>
                <a:latin typeface="+mj-lt"/>
              </a:defRPr>
            </a:lvl4pPr>
            <a:lvl5pPr marL="711200" indent="-177800">
              <a:lnSpc>
                <a:spcPct val="100000"/>
              </a:lnSpc>
              <a:spcBef>
                <a:spcPts val="600"/>
              </a:spcBef>
              <a:spcAft>
                <a:spcPts val="600"/>
              </a:spcAft>
              <a:buFont typeface="System Font Regular"/>
              <a:buChar char="-"/>
              <a:tabLst/>
              <a:defRPr sz="1400">
                <a:solidFill>
                  <a:srgbClr val="000037"/>
                </a:solidFill>
                <a:latin typeface="+mj-lt"/>
              </a:defRPr>
            </a:lvl5pPr>
          </a:lstStyle>
          <a:p>
            <a:pPr lvl="0"/>
            <a:r>
              <a:rPr lang="en-GB"/>
              <a:t>Click to edit Master text styles</a:t>
            </a:r>
            <a:endParaRPr lang="en-US"/>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a:solidFill>
                <a:schemeClr val="bg2">
                  <a:lumMod val="25000"/>
                </a:schemeClr>
              </a:solidFill>
              <a:latin typeface="Rift" pitchFamily="2" charset="0"/>
            </a:endParaRPr>
          </a:p>
        </p:txBody>
      </p:sp>
      <p:sp>
        <p:nvSpPr>
          <p:cNvPr id="5" name="Chart Placeholder 2">
            <a:extLst>
              <a:ext uri="{FF2B5EF4-FFF2-40B4-BE49-F238E27FC236}">
                <a16:creationId xmlns:a16="http://schemas.microsoft.com/office/drawing/2014/main" id="{6EA710E0-35B3-684A-B48B-193E1FBD3AB1}"/>
              </a:ext>
            </a:extLst>
          </p:cNvPr>
          <p:cNvSpPr>
            <a:spLocks noGrp="1"/>
          </p:cNvSpPr>
          <p:nvPr>
            <p:ph type="chart" sz="quarter" idx="12"/>
          </p:nvPr>
        </p:nvSpPr>
        <p:spPr>
          <a:xfrm>
            <a:off x="4583113" y="1477617"/>
            <a:ext cx="7078503" cy="4381500"/>
          </a:xfrm>
          <a:prstGeom prst="rect">
            <a:avLst/>
          </a:prstGeom>
        </p:spPr>
        <p:txBody>
          <a:bodyPr/>
          <a:lstStyle/>
          <a:p>
            <a:endParaRPr lang="en-US"/>
          </a:p>
        </p:txBody>
      </p:sp>
    </p:spTree>
    <p:extLst>
      <p:ext uri="{BB962C8B-B14F-4D97-AF65-F5344CB8AC3E}">
        <p14:creationId xmlns:p14="http://schemas.microsoft.com/office/powerpoint/2010/main" val="157172675"/>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image, 1/2 text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A77E6C-9DFE-1844-88BE-E3C612C948CD}"/>
              </a:ext>
            </a:extLst>
          </p:cNvPr>
          <p:cNvSpPr>
            <a:spLocks noGrp="1"/>
          </p:cNvSpPr>
          <p:nvPr>
            <p:ph type="pic" sz="quarter" idx="11"/>
          </p:nvPr>
        </p:nvSpPr>
        <p:spPr>
          <a:xfrm>
            <a:off x="0" y="0"/>
            <a:ext cx="6096000"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6611641" y="633965"/>
            <a:ext cx="5049976" cy="5448783"/>
          </a:xfrm>
          <a:prstGeom prst="rect">
            <a:avLst/>
          </a:prstGeom>
        </p:spPr>
        <p:txBody>
          <a:bodyPr/>
          <a:lstStyle>
            <a:lvl1pPr marL="0" indent="0">
              <a:lnSpc>
                <a:spcPct val="100000"/>
              </a:lnSpc>
              <a:spcBef>
                <a:spcPts val="0"/>
              </a:spcBef>
              <a:spcAft>
                <a:spcPts val="1200"/>
              </a:spcAft>
              <a:buNone/>
              <a:defRPr sz="2400" b="0" i="0">
                <a:solidFill>
                  <a:srgbClr val="000037"/>
                </a:solidFill>
                <a:latin typeface="Rift" pitchFamily="2" charset="0"/>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a:solidFill>
                <a:schemeClr val="bg2">
                  <a:lumMod val="25000"/>
                </a:schemeClr>
              </a:solidFill>
              <a:latin typeface="Rift" pitchFamily="2" charset="0"/>
            </a:endParaRPr>
          </a:p>
        </p:txBody>
      </p:sp>
    </p:spTree>
    <p:extLst>
      <p:ext uri="{BB962C8B-B14F-4D97-AF65-F5344CB8AC3E}">
        <p14:creationId xmlns:p14="http://schemas.microsoft.com/office/powerpoint/2010/main" val="931030278"/>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image, 1/2 char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A77E6C-9DFE-1844-88BE-E3C612C948CD}"/>
              </a:ext>
            </a:extLst>
          </p:cNvPr>
          <p:cNvSpPr>
            <a:spLocks noGrp="1"/>
          </p:cNvSpPr>
          <p:nvPr>
            <p:ph type="pic" sz="quarter" idx="11"/>
          </p:nvPr>
        </p:nvSpPr>
        <p:spPr>
          <a:xfrm>
            <a:off x="0" y="0"/>
            <a:ext cx="6096000" cy="6858000"/>
          </a:xfrm>
          <a:prstGeom prst="rect">
            <a:avLst/>
          </a:prstGeom>
        </p:spPr>
        <p:txBody>
          <a:bodyPr/>
          <a:lstStyle/>
          <a:p>
            <a:endParaRPr lang="en-US"/>
          </a:p>
        </p:txBody>
      </p:sp>
      <p:sp>
        <p:nvSpPr>
          <p:cNvPr id="8" name="Text Placeholder 2">
            <a:extLst>
              <a:ext uri="{FF2B5EF4-FFF2-40B4-BE49-F238E27FC236}">
                <a16:creationId xmlns:a16="http://schemas.microsoft.com/office/drawing/2014/main" id="{367025A8-2C6F-7640-AA5A-88FFE17A1A02}"/>
              </a:ext>
            </a:extLst>
          </p:cNvPr>
          <p:cNvSpPr>
            <a:spLocks noGrp="1"/>
          </p:cNvSpPr>
          <p:nvPr>
            <p:ph type="body" sz="quarter" idx="10"/>
          </p:nvPr>
        </p:nvSpPr>
        <p:spPr>
          <a:xfrm>
            <a:off x="6611641" y="633965"/>
            <a:ext cx="5049976" cy="493795"/>
          </a:xfrm>
          <a:prstGeom prst="rect">
            <a:avLst/>
          </a:prstGeom>
        </p:spPr>
        <p:txBody>
          <a:bodyPr anchor="ctr"/>
          <a:lstStyle>
            <a:lvl1pPr marL="0" indent="0">
              <a:lnSpc>
                <a:spcPct val="100000"/>
              </a:lnSpc>
              <a:spcBef>
                <a:spcPts val="600"/>
              </a:spcBef>
              <a:spcAft>
                <a:spcPts val="1200"/>
              </a:spcAft>
              <a:buNone/>
              <a:defRPr sz="2400" b="0" i="0">
                <a:solidFill>
                  <a:srgbClr val="000037"/>
                </a:solidFill>
                <a:latin typeface="Rift" pitchFamily="2" charset="0"/>
              </a:defRPr>
            </a:lvl1pPr>
            <a:lvl2pPr marL="177800" indent="-177800">
              <a:lnSpc>
                <a:spcPct val="100000"/>
              </a:lnSpc>
              <a:spcBef>
                <a:spcPts val="600"/>
              </a:spcBef>
              <a:spcAft>
                <a:spcPts val="600"/>
              </a:spcAft>
              <a:tabLst/>
              <a:defRPr sz="1400">
                <a:solidFill>
                  <a:srgbClr val="000037"/>
                </a:solidFill>
                <a:latin typeface="+mj-lt"/>
              </a:defRPr>
            </a:lvl2pPr>
            <a:lvl3pPr marL="355600" indent="-177800">
              <a:lnSpc>
                <a:spcPct val="100000"/>
              </a:lnSpc>
              <a:spcBef>
                <a:spcPts val="600"/>
              </a:spcBef>
              <a:spcAft>
                <a:spcPts val="600"/>
              </a:spcAft>
              <a:buFont typeface="System Font Regular"/>
              <a:buChar char="-"/>
              <a:tabLst/>
              <a:defRPr sz="1400">
                <a:solidFill>
                  <a:srgbClr val="000037"/>
                </a:solidFill>
                <a:latin typeface="+mj-lt"/>
              </a:defRPr>
            </a:lvl3pPr>
            <a:lvl4pPr marL="533400" indent="-177800">
              <a:lnSpc>
                <a:spcPct val="100000"/>
              </a:lnSpc>
              <a:spcBef>
                <a:spcPts val="600"/>
              </a:spcBef>
              <a:spcAft>
                <a:spcPts val="600"/>
              </a:spcAft>
              <a:buSzPct val="80000"/>
              <a:buFont typeface="Courier New" panose="02070309020205020404" pitchFamily="49" charset="0"/>
              <a:buChar char="o"/>
              <a:tabLst/>
              <a:defRPr sz="1400">
                <a:solidFill>
                  <a:srgbClr val="000037"/>
                </a:solidFill>
                <a:latin typeface="+mj-lt"/>
              </a:defRPr>
            </a:lvl4pPr>
            <a:lvl5pPr marL="711200" indent="-177800">
              <a:lnSpc>
                <a:spcPct val="100000"/>
              </a:lnSpc>
              <a:spcBef>
                <a:spcPts val="600"/>
              </a:spcBef>
              <a:spcAft>
                <a:spcPts val="600"/>
              </a:spcAft>
              <a:buFont typeface="System Font Regular"/>
              <a:buChar char="-"/>
              <a:tabLst/>
              <a:defRPr sz="1400">
                <a:solidFill>
                  <a:srgbClr val="000037"/>
                </a:solidFill>
                <a:latin typeface="+mj-lt"/>
              </a:defRPr>
            </a:lvl5pPr>
          </a:lstStyle>
          <a:p>
            <a:pPr lvl="0"/>
            <a:r>
              <a:rPr lang="en-GB"/>
              <a:t>Click to edit Master text styles</a:t>
            </a:r>
            <a:endParaRPr lang="en-US"/>
          </a:p>
        </p:txBody>
      </p:sp>
      <p:sp>
        <p:nvSpPr>
          <p:cNvPr id="9" name="TextBox 8">
            <a:extLst>
              <a:ext uri="{FF2B5EF4-FFF2-40B4-BE49-F238E27FC236}">
                <a16:creationId xmlns:a16="http://schemas.microsoft.com/office/drawing/2014/main" id="{A3045EFC-205C-7743-B662-F80ADF833713}"/>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a:solidFill>
                <a:schemeClr val="bg2">
                  <a:lumMod val="25000"/>
                </a:schemeClr>
              </a:solidFill>
              <a:latin typeface="Rift" pitchFamily="2" charset="0"/>
            </a:endParaRPr>
          </a:p>
        </p:txBody>
      </p:sp>
      <p:sp>
        <p:nvSpPr>
          <p:cNvPr id="5" name="Chart Placeholder 2">
            <a:extLst>
              <a:ext uri="{FF2B5EF4-FFF2-40B4-BE49-F238E27FC236}">
                <a16:creationId xmlns:a16="http://schemas.microsoft.com/office/drawing/2014/main" id="{EEAE9EC9-8D9C-5D4C-9792-8529077DF400}"/>
              </a:ext>
            </a:extLst>
          </p:cNvPr>
          <p:cNvSpPr>
            <a:spLocks noGrp="1"/>
          </p:cNvSpPr>
          <p:nvPr>
            <p:ph type="chart" sz="quarter" idx="12"/>
          </p:nvPr>
        </p:nvSpPr>
        <p:spPr>
          <a:xfrm>
            <a:off x="6611640" y="1477617"/>
            <a:ext cx="5049976" cy="4381500"/>
          </a:xfrm>
          <a:prstGeom prst="rect">
            <a:avLst/>
          </a:prstGeom>
        </p:spPr>
        <p:txBody>
          <a:bodyPr/>
          <a:lstStyle/>
          <a:p>
            <a:endParaRPr lang="en-US"/>
          </a:p>
        </p:txBody>
      </p:sp>
    </p:spTree>
    <p:extLst>
      <p:ext uri="{BB962C8B-B14F-4D97-AF65-F5344CB8AC3E}">
        <p14:creationId xmlns:p14="http://schemas.microsoft.com/office/powerpoint/2010/main" val="2629899218"/>
      </p:ext>
    </p:extLst>
  </p:cSld>
  <p:clrMapOvr>
    <a:masterClrMapping/>
  </p:clrMapOvr>
  <p:extLst>
    <p:ext uri="{DCECCB84-F9BA-43D5-87BE-67443E8EF086}">
      <p15:sldGuideLst xmlns:p15="http://schemas.microsoft.com/office/powerpoint/2012/main">
        <p15:guide id="1" pos="2547">
          <p15:clr>
            <a:srgbClr val="FBAE40"/>
          </p15:clr>
        </p15:guide>
        <p15:guide id="2" pos="288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2A92FF4-0986-354E-874F-AB9982C3C47E}"/>
              </a:ext>
            </a:extLst>
          </p:cNvPr>
          <p:cNvCxnSpPr>
            <a:cxnSpLocks/>
          </p:cNvCxnSpPr>
          <p:nvPr userDrawn="1"/>
        </p:nvCxnSpPr>
        <p:spPr>
          <a:xfrm>
            <a:off x="4465860" y="1164432"/>
            <a:ext cx="0" cy="4529137"/>
          </a:xfrm>
          <a:prstGeom prst="line">
            <a:avLst/>
          </a:prstGeom>
          <a:ln w="12700">
            <a:solidFill>
              <a:srgbClr val="00003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6A17442-5601-B345-90F3-0A6CBA8EFBFD}"/>
              </a:ext>
            </a:extLst>
          </p:cNvPr>
          <p:cNvSpPr txBox="1"/>
          <p:nvPr userDrawn="1"/>
        </p:nvSpPr>
        <p:spPr>
          <a:xfrm>
            <a:off x="9194800" y="6402682"/>
            <a:ext cx="2479040" cy="276999"/>
          </a:xfrm>
          <a:prstGeom prst="rect">
            <a:avLst/>
          </a:prstGeom>
          <a:noFill/>
        </p:spPr>
        <p:txBody>
          <a:bodyPr wrap="square" lIns="0" rtlCol="0">
            <a:spAutoFit/>
          </a:bodyPr>
          <a:lstStyle/>
          <a:p>
            <a:pPr algn="r"/>
            <a:r>
              <a:rPr lang="en-US" sz="1200">
                <a:solidFill>
                  <a:schemeClr val="bg2">
                    <a:lumMod val="25000"/>
                  </a:schemeClr>
                </a:solidFill>
                <a:latin typeface="Rift" pitchFamily="2" charset="0"/>
              </a:rPr>
              <a:t>PRIVATE &amp; CONFIDENTIAL  |  </a:t>
            </a:r>
            <a:fld id="{0EA825C2-2B4F-874D-A46E-FDB2430CC130}" type="slidenum">
              <a:rPr lang="en-US" sz="1200" smtClean="0">
                <a:solidFill>
                  <a:schemeClr val="bg2">
                    <a:lumMod val="25000"/>
                  </a:schemeClr>
                </a:solidFill>
                <a:latin typeface="Rift" pitchFamily="2" charset="0"/>
              </a:rPr>
              <a:pPr algn="r"/>
              <a:t>‹#›</a:t>
            </a:fld>
            <a:endParaRPr lang="en-US" sz="1200">
              <a:solidFill>
                <a:schemeClr val="bg2">
                  <a:lumMod val="25000"/>
                </a:schemeClr>
              </a:solidFill>
              <a:latin typeface="Rift" pitchFamily="2" charset="0"/>
            </a:endParaRPr>
          </a:p>
        </p:txBody>
      </p:sp>
      <p:sp>
        <p:nvSpPr>
          <p:cNvPr id="6" name="Text Placeholder 5">
            <a:extLst>
              <a:ext uri="{FF2B5EF4-FFF2-40B4-BE49-F238E27FC236}">
                <a16:creationId xmlns:a16="http://schemas.microsoft.com/office/drawing/2014/main" id="{9A8ED2D6-BB8F-F04E-B48D-A7A19B7B91B5}"/>
              </a:ext>
            </a:extLst>
          </p:cNvPr>
          <p:cNvSpPr>
            <a:spLocks noGrp="1"/>
          </p:cNvSpPr>
          <p:nvPr>
            <p:ph type="body" sz="quarter" idx="10"/>
          </p:nvPr>
        </p:nvSpPr>
        <p:spPr>
          <a:xfrm>
            <a:off x="5208107" y="1963602"/>
            <a:ext cx="6465729" cy="468312"/>
          </a:xfrm>
          <a:prstGeom prst="rect">
            <a:avLst/>
          </a:prstGeom>
        </p:spPr>
        <p:txBody>
          <a:bodyPr anchor="ctr"/>
          <a:lstStyle>
            <a:lvl1pPr marL="0" indent="0">
              <a:lnSpc>
                <a:spcPct val="100000"/>
              </a:lnSpc>
              <a:spcBef>
                <a:spcPts val="0"/>
              </a:spcBef>
              <a:buNone/>
              <a:defRPr sz="3600">
                <a:solidFill>
                  <a:srgbClr val="000037"/>
                </a:solidFill>
                <a:latin typeface="Rift Light" pitchFamily="2" charset="0"/>
              </a:defRPr>
            </a:lvl1pPr>
            <a:lvl2pPr marL="457200" indent="0">
              <a:buNone/>
              <a:defRPr/>
            </a:lvl2pPr>
          </a:lstStyle>
          <a:p>
            <a:pPr lvl="0"/>
            <a:r>
              <a:rPr lang="en-GB"/>
              <a:t>Click to edit Master text styles</a:t>
            </a:r>
          </a:p>
        </p:txBody>
      </p:sp>
    </p:spTree>
    <p:extLst>
      <p:ext uri="{BB962C8B-B14F-4D97-AF65-F5344CB8AC3E}">
        <p14:creationId xmlns:p14="http://schemas.microsoft.com/office/powerpoint/2010/main" val="409412916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amp; contac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35C42-108A-ED40-A539-4B9CE0965D76}"/>
              </a:ext>
            </a:extLst>
          </p:cNvPr>
          <p:cNvSpPr/>
          <p:nvPr userDrawn="1"/>
        </p:nvSpPr>
        <p:spPr>
          <a:xfrm>
            <a:off x="0" y="5157066"/>
            <a:ext cx="1454872" cy="145487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335955-F38C-2A4A-B64B-212AE57AA013}"/>
              </a:ext>
            </a:extLst>
          </p:cNvPr>
          <p:cNvSpPr/>
          <p:nvPr userDrawn="1"/>
        </p:nvSpPr>
        <p:spPr>
          <a:xfrm>
            <a:off x="5106320" y="5166951"/>
            <a:ext cx="1454872" cy="145487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8452C6-3FE6-7840-A325-681187F3C159}"/>
              </a:ext>
            </a:extLst>
          </p:cNvPr>
          <p:cNvSpPr/>
          <p:nvPr userDrawn="1"/>
        </p:nvSpPr>
        <p:spPr>
          <a:xfrm>
            <a:off x="1702432" y="5157066"/>
            <a:ext cx="1454872" cy="145487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a:extLst>
              <a:ext uri="{FF2B5EF4-FFF2-40B4-BE49-F238E27FC236}">
                <a16:creationId xmlns:a16="http://schemas.microsoft.com/office/drawing/2014/main" id="{313521C7-FD87-C741-B947-2DC0B0733BB1}"/>
              </a:ext>
            </a:extLst>
          </p:cNvPr>
          <p:cNvSpPr>
            <a:spLocks noGrp="1"/>
          </p:cNvSpPr>
          <p:nvPr>
            <p:ph type="body" sz="quarter" idx="10"/>
          </p:nvPr>
        </p:nvSpPr>
        <p:spPr>
          <a:xfrm>
            <a:off x="3143250" y="620713"/>
            <a:ext cx="8532813" cy="342900"/>
          </a:xfrm>
          <a:prstGeom prst="rect">
            <a:avLst/>
          </a:prstGeom>
        </p:spPr>
        <p:txBody>
          <a:bodyPr/>
          <a:lstStyle>
            <a:lvl1pPr marL="0" indent="0">
              <a:buNone/>
              <a:defRPr sz="1800" b="0" i="0">
                <a:solidFill>
                  <a:srgbClr val="000037"/>
                </a:solidFill>
                <a:latin typeface="Rift" pitchFamily="2" charset="0"/>
              </a:defRPr>
            </a:lvl1pPr>
            <a:lvl2pPr marL="457200" indent="0">
              <a:buNone/>
              <a:defRPr/>
            </a:lvl2pPr>
          </a:lstStyle>
          <a:p>
            <a:pPr lvl="0"/>
            <a:r>
              <a:rPr lang="en-GB"/>
              <a:t>Click to edit Master text styles</a:t>
            </a:r>
          </a:p>
        </p:txBody>
      </p:sp>
      <p:sp>
        <p:nvSpPr>
          <p:cNvPr id="12" name="Text Placeholder 15">
            <a:extLst>
              <a:ext uri="{FF2B5EF4-FFF2-40B4-BE49-F238E27FC236}">
                <a16:creationId xmlns:a16="http://schemas.microsoft.com/office/drawing/2014/main" id="{62EF3334-FE1F-064A-AF7B-88AB4CD96519}"/>
              </a:ext>
            </a:extLst>
          </p:cNvPr>
          <p:cNvSpPr>
            <a:spLocks noGrp="1"/>
          </p:cNvSpPr>
          <p:nvPr>
            <p:ph type="body" sz="quarter" idx="11" hasCustomPrompt="1"/>
          </p:nvPr>
        </p:nvSpPr>
        <p:spPr>
          <a:xfrm>
            <a:off x="3143250" y="963613"/>
            <a:ext cx="8532813" cy="2808288"/>
          </a:xfrm>
          <a:prstGeom prst="rect">
            <a:avLst/>
          </a:prstGeom>
        </p:spPr>
        <p:txBody>
          <a:bodyPr numCol="2" spcCol="180000" anchor="t"/>
          <a:lstStyle>
            <a:lvl1pPr marL="0" indent="0">
              <a:lnSpc>
                <a:spcPct val="100000"/>
              </a:lnSpc>
              <a:spcBef>
                <a:spcPts val="300"/>
              </a:spcBef>
              <a:spcAft>
                <a:spcPts val="300"/>
              </a:spcAft>
              <a:buNone/>
              <a:defRPr sz="1200" b="0" i="0">
                <a:solidFill>
                  <a:srgbClr val="000037"/>
                </a:solidFill>
                <a:latin typeface="Calibri Light" panose="020F0302020204030204" pitchFamily="34" charset="0"/>
                <a:cs typeface="Calibri Light" panose="020F0302020204030204" pitchFamily="34" charset="0"/>
              </a:defRPr>
            </a:lvl1pPr>
            <a:lvl2pPr marL="457200" indent="0">
              <a:buNone/>
              <a:defRPr/>
            </a:lvl2pPr>
          </a:lstStyle>
          <a:p>
            <a:r>
              <a:rPr lang="en-US">
                <a:ea typeface="Rift Light" pitchFamily="2" charset="-128"/>
              </a:rPr>
              <a:t>Click to edit master text styles</a:t>
            </a:r>
            <a:endParaRPr lang="en-US"/>
          </a:p>
        </p:txBody>
      </p:sp>
      <p:sp>
        <p:nvSpPr>
          <p:cNvPr id="13" name="Text Placeholder 15">
            <a:extLst>
              <a:ext uri="{FF2B5EF4-FFF2-40B4-BE49-F238E27FC236}">
                <a16:creationId xmlns:a16="http://schemas.microsoft.com/office/drawing/2014/main" id="{882E8045-7E4A-A740-8638-D36671EE82BF}"/>
              </a:ext>
            </a:extLst>
          </p:cNvPr>
          <p:cNvSpPr>
            <a:spLocks noGrp="1"/>
          </p:cNvSpPr>
          <p:nvPr>
            <p:ph type="body" sz="quarter" idx="12" hasCustomPrompt="1"/>
          </p:nvPr>
        </p:nvSpPr>
        <p:spPr>
          <a:xfrm>
            <a:off x="3143250" y="4216399"/>
            <a:ext cx="3860801" cy="709614"/>
          </a:xfrm>
          <a:prstGeom prst="rect">
            <a:avLst/>
          </a:prstGeom>
        </p:spPr>
        <p:txBody>
          <a:bodyPr anchor="t"/>
          <a:lstStyle>
            <a:lvl1pPr marL="0" indent="0">
              <a:lnSpc>
                <a:spcPct val="100000"/>
              </a:lnSpc>
              <a:spcBef>
                <a:spcPts val="300"/>
              </a:spcBef>
              <a:spcAft>
                <a:spcPts val="300"/>
              </a:spcAft>
              <a:buNone/>
              <a:defRPr sz="1200" b="0" i="0">
                <a:solidFill>
                  <a:srgbClr val="000037"/>
                </a:solidFill>
                <a:latin typeface="Calibri Light" panose="020F0302020204030204" pitchFamily="34" charset="0"/>
                <a:cs typeface="Calibri Light" panose="020F0302020204030204" pitchFamily="34" charset="0"/>
              </a:defRPr>
            </a:lvl1pPr>
            <a:lvl2pPr marL="457200" indent="0">
              <a:buNone/>
              <a:defRPr/>
            </a:lvl2pPr>
          </a:lstStyle>
          <a:p>
            <a:pPr lvl="0"/>
            <a:r>
              <a:rPr lang="en-GB"/>
              <a:t>Click to edit master text styles</a:t>
            </a:r>
          </a:p>
        </p:txBody>
      </p:sp>
      <p:sp>
        <p:nvSpPr>
          <p:cNvPr id="14" name="Text Placeholder 15">
            <a:extLst>
              <a:ext uri="{FF2B5EF4-FFF2-40B4-BE49-F238E27FC236}">
                <a16:creationId xmlns:a16="http://schemas.microsoft.com/office/drawing/2014/main" id="{595FAA02-189B-4F47-8749-E0D0E49AEF73}"/>
              </a:ext>
            </a:extLst>
          </p:cNvPr>
          <p:cNvSpPr>
            <a:spLocks noGrp="1"/>
          </p:cNvSpPr>
          <p:nvPr>
            <p:ph type="body" sz="quarter" idx="13"/>
          </p:nvPr>
        </p:nvSpPr>
        <p:spPr>
          <a:xfrm>
            <a:off x="7264400" y="3911598"/>
            <a:ext cx="4094163" cy="355601"/>
          </a:xfrm>
          <a:prstGeom prst="rect">
            <a:avLst/>
          </a:prstGeom>
        </p:spPr>
        <p:txBody>
          <a:bodyPr anchor="ctr"/>
          <a:lstStyle>
            <a:lvl1pPr marL="0" indent="0">
              <a:buNone/>
              <a:defRPr sz="1400" b="1" i="0">
                <a:solidFill>
                  <a:srgbClr val="000037"/>
                </a:solidFill>
                <a:latin typeface="+mn-lt"/>
              </a:defRPr>
            </a:lvl1pPr>
            <a:lvl2pPr marL="457200" indent="0">
              <a:buNone/>
              <a:defRPr/>
            </a:lvl2pPr>
          </a:lstStyle>
          <a:p>
            <a:pPr lvl="0"/>
            <a:r>
              <a:rPr lang="en-GB"/>
              <a:t>Click to edit Master text styles</a:t>
            </a:r>
          </a:p>
        </p:txBody>
      </p:sp>
      <p:sp>
        <p:nvSpPr>
          <p:cNvPr id="15" name="Text Placeholder 15">
            <a:extLst>
              <a:ext uri="{FF2B5EF4-FFF2-40B4-BE49-F238E27FC236}">
                <a16:creationId xmlns:a16="http://schemas.microsoft.com/office/drawing/2014/main" id="{E22AF0A5-BB85-FB4D-8F78-3CACA35B4D09}"/>
              </a:ext>
            </a:extLst>
          </p:cNvPr>
          <p:cNvSpPr>
            <a:spLocks noGrp="1"/>
          </p:cNvSpPr>
          <p:nvPr>
            <p:ph type="body" sz="quarter" idx="14"/>
          </p:nvPr>
        </p:nvSpPr>
        <p:spPr>
          <a:xfrm>
            <a:off x="7264400" y="4191701"/>
            <a:ext cx="4094163" cy="594614"/>
          </a:xfrm>
          <a:prstGeom prst="rect">
            <a:avLst/>
          </a:prstGeom>
        </p:spPr>
        <p:txBody>
          <a:bodyPr anchor="t"/>
          <a:lstStyle>
            <a:lvl1pPr marL="0" indent="0">
              <a:lnSpc>
                <a:spcPct val="100000"/>
              </a:lnSpc>
              <a:spcBef>
                <a:spcPts val="300"/>
              </a:spcBef>
              <a:spcAft>
                <a:spcPts val="300"/>
              </a:spcAft>
              <a:buNone/>
              <a:defRPr sz="1200" b="0" i="0">
                <a:solidFill>
                  <a:srgbClr val="000037"/>
                </a:solidFill>
                <a:latin typeface="Calibri Light" panose="020F0302020204030204" pitchFamily="34" charset="0"/>
                <a:cs typeface="Calibri Light" panose="020F0302020204030204" pitchFamily="34" charset="0"/>
              </a:defRPr>
            </a:lvl1pPr>
            <a:lvl2pPr marL="457200" indent="0">
              <a:buNone/>
              <a:defRPr/>
            </a:lvl2pPr>
          </a:lstStyle>
          <a:p>
            <a:pPr lvl="0"/>
            <a:r>
              <a:rPr lang="en-GB"/>
              <a:t>Click to edit Master text styles</a:t>
            </a:r>
          </a:p>
        </p:txBody>
      </p:sp>
      <p:sp>
        <p:nvSpPr>
          <p:cNvPr id="16" name="Text Placeholder 15">
            <a:extLst>
              <a:ext uri="{FF2B5EF4-FFF2-40B4-BE49-F238E27FC236}">
                <a16:creationId xmlns:a16="http://schemas.microsoft.com/office/drawing/2014/main" id="{A26DDD86-2410-6D47-B1A9-847015567BB1}"/>
              </a:ext>
            </a:extLst>
          </p:cNvPr>
          <p:cNvSpPr>
            <a:spLocks noGrp="1"/>
          </p:cNvSpPr>
          <p:nvPr>
            <p:ph type="body" sz="quarter" idx="15"/>
          </p:nvPr>
        </p:nvSpPr>
        <p:spPr>
          <a:xfrm>
            <a:off x="3143250" y="3911598"/>
            <a:ext cx="4094163" cy="355601"/>
          </a:xfrm>
          <a:prstGeom prst="rect">
            <a:avLst/>
          </a:prstGeom>
        </p:spPr>
        <p:txBody>
          <a:bodyPr anchor="ctr"/>
          <a:lstStyle>
            <a:lvl1pPr marL="0" indent="0">
              <a:buNone/>
              <a:defRPr sz="1400" b="1" i="0">
                <a:solidFill>
                  <a:srgbClr val="000037"/>
                </a:solidFill>
                <a:latin typeface="+mn-lt"/>
              </a:defRPr>
            </a:lvl1pPr>
            <a:lvl2pPr marL="457200" indent="0">
              <a:buNone/>
              <a:defRPr/>
            </a:lvl2pPr>
          </a:lstStyle>
          <a:p>
            <a:pPr lvl="0"/>
            <a:r>
              <a:rPr lang="en-GB"/>
              <a:t>Click to edit Master text styles</a:t>
            </a:r>
          </a:p>
        </p:txBody>
      </p:sp>
      <p:pic>
        <p:nvPicPr>
          <p:cNvPr id="10" name="Picture 9">
            <a:extLst>
              <a:ext uri="{FF2B5EF4-FFF2-40B4-BE49-F238E27FC236}">
                <a16:creationId xmlns:a16="http://schemas.microsoft.com/office/drawing/2014/main" id="{E361C341-779A-4421-AFB7-A316B32089DF}"/>
              </a:ext>
            </a:extLst>
          </p:cNvPr>
          <p:cNvPicPr>
            <a:picLocks noChangeAspect="1"/>
          </p:cNvPicPr>
          <p:nvPr userDrawn="1"/>
        </p:nvPicPr>
        <p:blipFill rotWithShape="1">
          <a:blip r:embed="rId5"/>
          <a:srcRect l="16664" r="16664"/>
          <a:stretch/>
        </p:blipFill>
        <p:spPr>
          <a:xfrm>
            <a:off x="8510208" y="5167927"/>
            <a:ext cx="1453896" cy="1453896"/>
          </a:xfrm>
          <a:prstGeom prst="rect">
            <a:avLst/>
          </a:prstGeom>
        </p:spPr>
      </p:pic>
      <p:pic>
        <p:nvPicPr>
          <p:cNvPr id="19" name="Picture 2" descr="bird's eye view of mountains">
            <a:extLst>
              <a:ext uri="{FF2B5EF4-FFF2-40B4-BE49-F238E27FC236}">
                <a16:creationId xmlns:a16="http://schemas.microsoft.com/office/drawing/2014/main" id="{7118388C-BDAF-4441-9185-EE1DE4982194}"/>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8281" b="25053"/>
          <a:stretch/>
        </p:blipFill>
        <p:spPr bwMode="auto">
          <a:xfrm>
            <a:off x="6808752" y="5167927"/>
            <a:ext cx="1453896" cy="14538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ve human hands on brown surface">
            <a:extLst>
              <a:ext uri="{FF2B5EF4-FFF2-40B4-BE49-F238E27FC236}">
                <a16:creationId xmlns:a16="http://schemas.microsoft.com/office/drawing/2014/main" id="{7860204A-F05D-4561-8D4C-80EEE3D26E8E}"/>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12651" t="378" r="12348" b="-378"/>
          <a:stretch/>
        </p:blipFill>
        <p:spPr bwMode="auto">
          <a:xfrm>
            <a:off x="3404864" y="5167439"/>
            <a:ext cx="1453896" cy="14538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lective focus of pink petaled flower blooming">
            <a:extLst>
              <a:ext uri="{FF2B5EF4-FFF2-40B4-BE49-F238E27FC236}">
                <a16:creationId xmlns:a16="http://schemas.microsoft.com/office/drawing/2014/main" id="{5E314841-F659-4A7C-AA30-809F5D6223AB}"/>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30735" t="10927" r="18211" b="12529"/>
          <a:stretch/>
        </p:blipFill>
        <p:spPr bwMode="auto">
          <a:xfrm>
            <a:off x="10211664" y="5167927"/>
            <a:ext cx="1453896"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19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38D120B4-8FAE-EB42-9D0B-AB2676C253C6}"/>
              </a:ext>
            </a:extLst>
          </p:cNvPr>
          <p:cNvSpPr>
            <a:spLocks noGrp="1"/>
          </p:cNvSpPr>
          <p:nvPr>
            <p:ph type="body" sz="quarter" idx="11" hasCustomPrompt="1"/>
          </p:nvPr>
        </p:nvSpPr>
        <p:spPr>
          <a:xfrm>
            <a:off x="1540760" y="1356043"/>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48" name="Text Placeholder 46">
            <a:extLst>
              <a:ext uri="{FF2B5EF4-FFF2-40B4-BE49-F238E27FC236}">
                <a16:creationId xmlns:a16="http://schemas.microsoft.com/office/drawing/2014/main" id="{9BBACBA9-251C-BB4B-9ECF-63B942F1CD79}"/>
              </a:ext>
            </a:extLst>
          </p:cNvPr>
          <p:cNvSpPr>
            <a:spLocks noGrp="1"/>
          </p:cNvSpPr>
          <p:nvPr>
            <p:ph type="body" sz="quarter" idx="12" hasCustomPrompt="1"/>
          </p:nvPr>
        </p:nvSpPr>
        <p:spPr>
          <a:xfrm>
            <a:off x="1540760" y="1603248"/>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50" name="Picture Placeholder 49">
            <a:extLst>
              <a:ext uri="{FF2B5EF4-FFF2-40B4-BE49-F238E27FC236}">
                <a16:creationId xmlns:a16="http://schemas.microsoft.com/office/drawing/2014/main" id="{46EEDED3-DC61-0349-886B-CD22E00746E7}"/>
              </a:ext>
            </a:extLst>
          </p:cNvPr>
          <p:cNvSpPr>
            <a:spLocks noGrp="1"/>
          </p:cNvSpPr>
          <p:nvPr>
            <p:ph type="pic" sz="quarter" idx="13" hasCustomPrompt="1"/>
          </p:nvPr>
        </p:nvSpPr>
        <p:spPr>
          <a:xfrm>
            <a:off x="515431" y="1173163"/>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57" name="Text Placeholder 46">
            <a:extLst>
              <a:ext uri="{FF2B5EF4-FFF2-40B4-BE49-F238E27FC236}">
                <a16:creationId xmlns:a16="http://schemas.microsoft.com/office/drawing/2014/main" id="{2A81BEEE-2056-3346-980A-ACB0293C201C}"/>
              </a:ext>
            </a:extLst>
          </p:cNvPr>
          <p:cNvSpPr>
            <a:spLocks noGrp="1"/>
          </p:cNvSpPr>
          <p:nvPr>
            <p:ph type="body" sz="quarter" idx="14" hasCustomPrompt="1"/>
          </p:nvPr>
        </p:nvSpPr>
        <p:spPr>
          <a:xfrm>
            <a:off x="4430713" y="1356043"/>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58" name="Text Placeholder 46">
            <a:extLst>
              <a:ext uri="{FF2B5EF4-FFF2-40B4-BE49-F238E27FC236}">
                <a16:creationId xmlns:a16="http://schemas.microsoft.com/office/drawing/2014/main" id="{85AB42E5-97B8-A44E-AAF9-5B30CD931B95}"/>
              </a:ext>
            </a:extLst>
          </p:cNvPr>
          <p:cNvSpPr>
            <a:spLocks noGrp="1"/>
          </p:cNvSpPr>
          <p:nvPr>
            <p:ph type="body" sz="quarter" idx="15" hasCustomPrompt="1"/>
          </p:nvPr>
        </p:nvSpPr>
        <p:spPr>
          <a:xfrm>
            <a:off x="4430205" y="1603248"/>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59" name="Picture Placeholder 49">
            <a:extLst>
              <a:ext uri="{FF2B5EF4-FFF2-40B4-BE49-F238E27FC236}">
                <a16:creationId xmlns:a16="http://schemas.microsoft.com/office/drawing/2014/main" id="{8E623547-CA54-AF41-B744-E71C28C013B6}"/>
              </a:ext>
            </a:extLst>
          </p:cNvPr>
          <p:cNvSpPr>
            <a:spLocks noGrp="1"/>
          </p:cNvSpPr>
          <p:nvPr>
            <p:ph type="pic" sz="quarter" idx="16" hasCustomPrompt="1"/>
          </p:nvPr>
        </p:nvSpPr>
        <p:spPr>
          <a:xfrm>
            <a:off x="3404876" y="1173163"/>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60" name="Text Placeholder 46">
            <a:extLst>
              <a:ext uri="{FF2B5EF4-FFF2-40B4-BE49-F238E27FC236}">
                <a16:creationId xmlns:a16="http://schemas.microsoft.com/office/drawing/2014/main" id="{6786633E-F5CD-3A42-A101-2E855C7DB4DB}"/>
              </a:ext>
            </a:extLst>
          </p:cNvPr>
          <p:cNvSpPr>
            <a:spLocks noGrp="1"/>
          </p:cNvSpPr>
          <p:nvPr>
            <p:ph type="body" sz="quarter" idx="17" hasCustomPrompt="1"/>
          </p:nvPr>
        </p:nvSpPr>
        <p:spPr>
          <a:xfrm>
            <a:off x="7319650" y="1356043"/>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61" name="Text Placeholder 46">
            <a:extLst>
              <a:ext uri="{FF2B5EF4-FFF2-40B4-BE49-F238E27FC236}">
                <a16:creationId xmlns:a16="http://schemas.microsoft.com/office/drawing/2014/main" id="{91319D40-35BB-A749-B538-185FDD3630EE}"/>
              </a:ext>
            </a:extLst>
          </p:cNvPr>
          <p:cNvSpPr>
            <a:spLocks noGrp="1"/>
          </p:cNvSpPr>
          <p:nvPr>
            <p:ph type="body" sz="quarter" idx="18" hasCustomPrompt="1"/>
          </p:nvPr>
        </p:nvSpPr>
        <p:spPr>
          <a:xfrm>
            <a:off x="7319142" y="1603248"/>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62" name="Picture Placeholder 49">
            <a:extLst>
              <a:ext uri="{FF2B5EF4-FFF2-40B4-BE49-F238E27FC236}">
                <a16:creationId xmlns:a16="http://schemas.microsoft.com/office/drawing/2014/main" id="{98DF021D-AF41-B54B-A661-4731FA5FD4B0}"/>
              </a:ext>
            </a:extLst>
          </p:cNvPr>
          <p:cNvSpPr>
            <a:spLocks noGrp="1"/>
          </p:cNvSpPr>
          <p:nvPr>
            <p:ph type="pic" sz="quarter" idx="19" hasCustomPrompt="1"/>
          </p:nvPr>
        </p:nvSpPr>
        <p:spPr>
          <a:xfrm>
            <a:off x="6293813" y="1173163"/>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63" name="Text Placeholder 46">
            <a:extLst>
              <a:ext uri="{FF2B5EF4-FFF2-40B4-BE49-F238E27FC236}">
                <a16:creationId xmlns:a16="http://schemas.microsoft.com/office/drawing/2014/main" id="{921A3588-525F-7743-AED7-B97433DBF71D}"/>
              </a:ext>
            </a:extLst>
          </p:cNvPr>
          <p:cNvSpPr>
            <a:spLocks noGrp="1"/>
          </p:cNvSpPr>
          <p:nvPr>
            <p:ph type="body" sz="quarter" idx="20" hasCustomPrompt="1"/>
          </p:nvPr>
        </p:nvSpPr>
        <p:spPr>
          <a:xfrm>
            <a:off x="10208587" y="1356043"/>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64" name="Text Placeholder 46">
            <a:extLst>
              <a:ext uri="{FF2B5EF4-FFF2-40B4-BE49-F238E27FC236}">
                <a16:creationId xmlns:a16="http://schemas.microsoft.com/office/drawing/2014/main" id="{96A6B618-529D-AD44-AA24-C2E1BE501B2D}"/>
              </a:ext>
            </a:extLst>
          </p:cNvPr>
          <p:cNvSpPr>
            <a:spLocks noGrp="1"/>
          </p:cNvSpPr>
          <p:nvPr>
            <p:ph type="body" sz="quarter" idx="21" hasCustomPrompt="1"/>
          </p:nvPr>
        </p:nvSpPr>
        <p:spPr>
          <a:xfrm>
            <a:off x="10208079" y="1603248"/>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65" name="Picture Placeholder 49">
            <a:extLst>
              <a:ext uri="{FF2B5EF4-FFF2-40B4-BE49-F238E27FC236}">
                <a16:creationId xmlns:a16="http://schemas.microsoft.com/office/drawing/2014/main" id="{AE1BCA7A-CD80-1B4D-9C57-ADD68CDC8CB1}"/>
              </a:ext>
            </a:extLst>
          </p:cNvPr>
          <p:cNvSpPr>
            <a:spLocks noGrp="1"/>
          </p:cNvSpPr>
          <p:nvPr>
            <p:ph type="pic" sz="quarter" idx="22" hasCustomPrompt="1"/>
          </p:nvPr>
        </p:nvSpPr>
        <p:spPr>
          <a:xfrm>
            <a:off x="9182750" y="1173163"/>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66" name="Text Placeholder 46">
            <a:extLst>
              <a:ext uri="{FF2B5EF4-FFF2-40B4-BE49-F238E27FC236}">
                <a16:creationId xmlns:a16="http://schemas.microsoft.com/office/drawing/2014/main" id="{B1941516-3A73-1845-A928-3B16F46B429F}"/>
              </a:ext>
            </a:extLst>
          </p:cNvPr>
          <p:cNvSpPr>
            <a:spLocks noGrp="1"/>
          </p:cNvSpPr>
          <p:nvPr>
            <p:ph type="body" sz="quarter" idx="23" hasCustomPrompt="1"/>
          </p:nvPr>
        </p:nvSpPr>
        <p:spPr>
          <a:xfrm>
            <a:off x="1540760" y="2653740"/>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67" name="Text Placeholder 46">
            <a:extLst>
              <a:ext uri="{FF2B5EF4-FFF2-40B4-BE49-F238E27FC236}">
                <a16:creationId xmlns:a16="http://schemas.microsoft.com/office/drawing/2014/main" id="{04572FC2-DF18-1949-9F32-9B668671FAB1}"/>
              </a:ext>
            </a:extLst>
          </p:cNvPr>
          <p:cNvSpPr>
            <a:spLocks noGrp="1"/>
          </p:cNvSpPr>
          <p:nvPr>
            <p:ph type="body" sz="quarter" idx="24" hasCustomPrompt="1"/>
          </p:nvPr>
        </p:nvSpPr>
        <p:spPr>
          <a:xfrm>
            <a:off x="1540760" y="2900945"/>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68" name="Picture Placeholder 49">
            <a:extLst>
              <a:ext uri="{FF2B5EF4-FFF2-40B4-BE49-F238E27FC236}">
                <a16:creationId xmlns:a16="http://schemas.microsoft.com/office/drawing/2014/main" id="{E60B2ECD-E102-784A-993A-7B5F0B05C588}"/>
              </a:ext>
            </a:extLst>
          </p:cNvPr>
          <p:cNvSpPr>
            <a:spLocks noGrp="1"/>
          </p:cNvSpPr>
          <p:nvPr>
            <p:ph type="pic" sz="quarter" idx="25" hasCustomPrompt="1"/>
          </p:nvPr>
        </p:nvSpPr>
        <p:spPr>
          <a:xfrm>
            <a:off x="515431" y="2470860"/>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69" name="Text Placeholder 46">
            <a:extLst>
              <a:ext uri="{FF2B5EF4-FFF2-40B4-BE49-F238E27FC236}">
                <a16:creationId xmlns:a16="http://schemas.microsoft.com/office/drawing/2014/main" id="{3F25873E-0E0A-EF41-9C2C-8EDB85DF2629}"/>
              </a:ext>
            </a:extLst>
          </p:cNvPr>
          <p:cNvSpPr>
            <a:spLocks noGrp="1"/>
          </p:cNvSpPr>
          <p:nvPr>
            <p:ph type="body" sz="quarter" idx="26" hasCustomPrompt="1"/>
          </p:nvPr>
        </p:nvSpPr>
        <p:spPr>
          <a:xfrm>
            <a:off x="4430713" y="2653740"/>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70" name="Text Placeholder 46">
            <a:extLst>
              <a:ext uri="{FF2B5EF4-FFF2-40B4-BE49-F238E27FC236}">
                <a16:creationId xmlns:a16="http://schemas.microsoft.com/office/drawing/2014/main" id="{8C687B75-E04F-7442-983B-863EB49DEA03}"/>
              </a:ext>
            </a:extLst>
          </p:cNvPr>
          <p:cNvSpPr>
            <a:spLocks noGrp="1"/>
          </p:cNvSpPr>
          <p:nvPr>
            <p:ph type="body" sz="quarter" idx="27" hasCustomPrompt="1"/>
          </p:nvPr>
        </p:nvSpPr>
        <p:spPr>
          <a:xfrm>
            <a:off x="4430205" y="2900945"/>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71" name="Picture Placeholder 49">
            <a:extLst>
              <a:ext uri="{FF2B5EF4-FFF2-40B4-BE49-F238E27FC236}">
                <a16:creationId xmlns:a16="http://schemas.microsoft.com/office/drawing/2014/main" id="{91B4CF61-2821-6345-8077-F7A6A88D1BB2}"/>
              </a:ext>
            </a:extLst>
          </p:cNvPr>
          <p:cNvSpPr>
            <a:spLocks noGrp="1"/>
          </p:cNvSpPr>
          <p:nvPr>
            <p:ph type="pic" sz="quarter" idx="28" hasCustomPrompt="1"/>
          </p:nvPr>
        </p:nvSpPr>
        <p:spPr>
          <a:xfrm>
            <a:off x="3404876" y="2470860"/>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72" name="Text Placeholder 46">
            <a:extLst>
              <a:ext uri="{FF2B5EF4-FFF2-40B4-BE49-F238E27FC236}">
                <a16:creationId xmlns:a16="http://schemas.microsoft.com/office/drawing/2014/main" id="{CE46C06A-135F-B14E-87A1-BA8E5A09099A}"/>
              </a:ext>
            </a:extLst>
          </p:cNvPr>
          <p:cNvSpPr>
            <a:spLocks noGrp="1"/>
          </p:cNvSpPr>
          <p:nvPr>
            <p:ph type="body" sz="quarter" idx="29" hasCustomPrompt="1"/>
          </p:nvPr>
        </p:nvSpPr>
        <p:spPr>
          <a:xfrm>
            <a:off x="7319650" y="2653740"/>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73" name="Text Placeholder 46">
            <a:extLst>
              <a:ext uri="{FF2B5EF4-FFF2-40B4-BE49-F238E27FC236}">
                <a16:creationId xmlns:a16="http://schemas.microsoft.com/office/drawing/2014/main" id="{10422ECE-AC37-8D47-8B75-7FE27521B70B}"/>
              </a:ext>
            </a:extLst>
          </p:cNvPr>
          <p:cNvSpPr>
            <a:spLocks noGrp="1"/>
          </p:cNvSpPr>
          <p:nvPr>
            <p:ph type="body" sz="quarter" idx="30" hasCustomPrompt="1"/>
          </p:nvPr>
        </p:nvSpPr>
        <p:spPr>
          <a:xfrm>
            <a:off x="7319142" y="2900945"/>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74" name="Picture Placeholder 49">
            <a:extLst>
              <a:ext uri="{FF2B5EF4-FFF2-40B4-BE49-F238E27FC236}">
                <a16:creationId xmlns:a16="http://schemas.microsoft.com/office/drawing/2014/main" id="{1A76E612-B445-8747-8F21-230BBA1494FD}"/>
              </a:ext>
            </a:extLst>
          </p:cNvPr>
          <p:cNvSpPr>
            <a:spLocks noGrp="1"/>
          </p:cNvSpPr>
          <p:nvPr>
            <p:ph type="pic" sz="quarter" idx="31" hasCustomPrompt="1"/>
          </p:nvPr>
        </p:nvSpPr>
        <p:spPr>
          <a:xfrm>
            <a:off x="6293813" y="2470860"/>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75" name="Text Placeholder 46">
            <a:extLst>
              <a:ext uri="{FF2B5EF4-FFF2-40B4-BE49-F238E27FC236}">
                <a16:creationId xmlns:a16="http://schemas.microsoft.com/office/drawing/2014/main" id="{23570A94-15C5-EB43-8A35-29CF9E74722B}"/>
              </a:ext>
            </a:extLst>
          </p:cNvPr>
          <p:cNvSpPr>
            <a:spLocks noGrp="1"/>
          </p:cNvSpPr>
          <p:nvPr>
            <p:ph type="body" sz="quarter" idx="32" hasCustomPrompt="1"/>
          </p:nvPr>
        </p:nvSpPr>
        <p:spPr>
          <a:xfrm>
            <a:off x="10208587" y="2653740"/>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76" name="Text Placeholder 46">
            <a:extLst>
              <a:ext uri="{FF2B5EF4-FFF2-40B4-BE49-F238E27FC236}">
                <a16:creationId xmlns:a16="http://schemas.microsoft.com/office/drawing/2014/main" id="{32D5878E-78C3-A642-A427-B43AD3886EAC}"/>
              </a:ext>
            </a:extLst>
          </p:cNvPr>
          <p:cNvSpPr>
            <a:spLocks noGrp="1"/>
          </p:cNvSpPr>
          <p:nvPr>
            <p:ph type="body" sz="quarter" idx="33" hasCustomPrompt="1"/>
          </p:nvPr>
        </p:nvSpPr>
        <p:spPr>
          <a:xfrm>
            <a:off x="10208079" y="2900945"/>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77" name="Picture Placeholder 49">
            <a:extLst>
              <a:ext uri="{FF2B5EF4-FFF2-40B4-BE49-F238E27FC236}">
                <a16:creationId xmlns:a16="http://schemas.microsoft.com/office/drawing/2014/main" id="{0AA4F160-BD96-5140-B00D-489F678A1848}"/>
              </a:ext>
            </a:extLst>
          </p:cNvPr>
          <p:cNvSpPr>
            <a:spLocks noGrp="1"/>
          </p:cNvSpPr>
          <p:nvPr>
            <p:ph type="pic" sz="quarter" idx="34" hasCustomPrompt="1"/>
          </p:nvPr>
        </p:nvSpPr>
        <p:spPr>
          <a:xfrm>
            <a:off x="9182750" y="2470860"/>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78" name="Text Placeholder 46">
            <a:extLst>
              <a:ext uri="{FF2B5EF4-FFF2-40B4-BE49-F238E27FC236}">
                <a16:creationId xmlns:a16="http://schemas.microsoft.com/office/drawing/2014/main" id="{D79A961F-6495-5F44-8902-7AA83773E9ED}"/>
              </a:ext>
            </a:extLst>
          </p:cNvPr>
          <p:cNvSpPr>
            <a:spLocks noGrp="1"/>
          </p:cNvSpPr>
          <p:nvPr>
            <p:ph type="body" sz="quarter" idx="35" hasCustomPrompt="1"/>
          </p:nvPr>
        </p:nvSpPr>
        <p:spPr>
          <a:xfrm>
            <a:off x="1540760" y="3954449"/>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79" name="Text Placeholder 46">
            <a:extLst>
              <a:ext uri="{FF2B5EF4-FFF2-40B4-BE49-F238E27FC236}">
                <a16:creationId xmlns:a16="http://schemas.microsoft.com/office/drawing/2014/main" id="{F4A42469-F960-F444-8547-55236BF265EF}"/>
              </a:ext>
            </a:extLst>
          </p:cNvPr>
          <p:cNvSpPr>
            <a:spLocks noGrp="1"/>
          </p:cNvSpPr>
          <p:nvPr>
            <p:ph type="body" sz="quarter" idx="36" hasCustomPrompt="1"/>
          </p:nvPr>
        </p:nvSpPr>
        <p:spPr>
          <a:xfrm>
            <a:off x="1540760" y="4201654"/>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80" name="Picture Placeholder 49">
            <a:extLst>
              <a:ext uri="{FF2B5EF4-FFF2-40B4-BE49-F238E27FC236}">
                <a16:creationId xmlns:a16="http://schemas.microsoft.com/office/drawing/2014/main" id="{A6D13540-1945-F441-A88F-2542637DC5E3}"/>
              </a:ext>
            </a:extLst>
          </p:cNvPr>
          <p:cNvSpPr>
            <a:spLocks noGrp="1"/>
          </p:cNvSpPr>
          <p:nvPr>
            <p:ph type="pic" sz="quarter" idx="37" hasCustomPrompt="1"/>
          </p:nvPr>
        </p:nvSpPr>
        <p:spPr>
          <a:xfrm>
            <a:off x="515431" y="3771569"/>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81" name="Text Placeholder 46">
            <a:extLst>
              <a:ext uri="{FF2B5EF4-FFF2-40B4-BE49-F238E27FC236}">
                <a16:creationId xmlns:a16="http://schemas.microsoft.com/office/drawing/2014/main" id="{A6037D93-45DE-964E-A3F0-4B60328D4A0A}"/>
              </a:ext>
            </a:extLst>
          </p:cNvPr>
          <p:cNvSpPr>
            <a:spLocks noGrp="1"/>
          </p:cNvSpPr>
          <p:nvPr>
            <p:ph type="body" sz="quarter" idx="38" hasCustomPrompt="1"/>
          </p:nvPr>
        </p:nvSpPr>
        <p:spPr>
          <a:xfrm>
            <a:off x="4430712" y="3954449"/>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82" name="Text Placeholder 46">
            <a:extLst>
              <a:ext uri="{FF2B5EF4-FFF2-40B4-BE49-F238E27FC236}">
                <a16:creationId xmlns:a16="http://schemas.microsoft.com/office/drawing/2014/main" id="{FBC0214B-5354-D249-B0F0-6C12E7AE6266}"/>
              </a:ext>
            </a:extLst>
          </p:cNvPr>
          <p:cNvSpPr>
            <a:spLocks noGrp="1"/>
          </p:cNvSpPr>
          <p:nvPr>
            <p:ph type="body" sz="quarter" idx="39" hasCustomPrompt="1"/>
          </p:nvPr>
        </p:nvSpPr>
        <p:spPr>
          <a:xfrm>
            <a:off x="4430204" y="4201654"/>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83" name="Picture Placeholder 49">
            <a:extLst>
              <a:ext uri="{FF2B5EF4-FFF2-40B4-BE49-F238E27FC236}">
                <a16:creationId xmlns:a16="http://schemas.microsoft.com/office/drawing/2014/main" id="{BE4CA6A6-02D8-C343-A4D9-341E3CC5FB0B}"/>
              </a:ext>
            </a:extLst>
          </p:cNvPr>
          <p:cNvSpPr>
            <a:spLocks noGrp="1"/>
          </p:cNvSpPr>
          <p:nvPr>
            <p:ph type="pic" sz="quarter" idx="40" hasCustomPrompt="1"/>
          </p:nvPr>
        </p:nvSpPr>
        <p:spPr>
          <a:xfrm>
            <a:off x="3404875" y="3771569"/>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84" name="Text Placeholder 46">
            <a:extLst>
              <a:ext uri="{FF2B5EF4-FFF2-40B4-BE49-F238E27FC236}">
                <a16:creationId xmlns:a16="http://schemas.microsoft.com/office/drawing/2014/main" id="{88F3DDFD-4C4C-844F-8198-2FBFDD2B54B2}"/>
              </a:ext>
            </a:extLst>
          </p:cNvPr>
          <p:cNvSpPr>
            <a:spLocks noGrp="1"/>
          </p:cNvSpPr>
          <p:nvPr>
            <p:ph type="body" sz="quarter" idx="41" hasCustomPrompt="1"/>
          </p:nvPr>
        </p:nvSpPr>
        <p:spPr>
          <a:xfrm>
            <a:off x="7319649" y="3954449"/>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85" name="Text Placeholder 46">
            <a:extLst>
              <a:ext uri="{FF2B5EF4-FFF2-40B4-BE49-F238E27FC236}">
                <a16:creationId xmlns:a16="http://schemas.microsoft.com/office/drawing/2014/main" id="{737357E0-8555-EA4A-AAFD-E83266903E79}"/>
              </a:ext>
            </a:extLst>
          </p:cNvPr>
          <p:cNvSpPr>
            <a:spLocks noGrp="1"/>
          </p:cNvSpPr>
          <p:nvPr>
            <p:ph type="body" sz="quarter" idx="42" hasCustomPrompt="1"/>
          </p:nvPr>
        </p:nvSpPr>
        <p:spPr>
          <a:xfrm>
            <a:off x="7319141" y="4201654"/>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86" name="Picture Placeholder 49">
            <a:extLst>
              <a:ext uri="{FF2B5EF4-FFF2-40B4-BE49-F238E27FC236}">
                <a16:creationId xmlns:a16="http://schemas.microsoft.com/office/drawing/2014/main" id="{0F9A1FE8-E4CA-FD4C-969D-F4AB7F360C3D}"/>
              </a:ext>
            </a:extLst>
          </p:cNvPr>
          <p:cNvSpPr>
            <a:spLocks noGrp="1"/>
          </p:cNvSpPr>
          <p:nvPr>
            <p:ph type="pic" sz="quarter" idx="43" hasCustomPrompt="1"/>
          </p:nvPr>
        </p:nvSpPr>
        <p:spPr>
          <a:xfrm>
            <a:off x="6293812" y="3771569"/>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87" name="Text Placeholder 46">
            <a:extLst>
              <a:ext uri="{FF2B5EF4-FFF2-40B4-BE49-F238E27FC236}">
                <a16:creationId xmlns:a16="http://schemas.microsoft.com/office/drawing/2014/main" id="{F69FABBF-1643-2446-906A-847313FA3A39}"/>
              </a:ext>
            </a:extLst>
          </p:cNvPr>
          <p:cNvSpPr>
            <a:spLocks noGrp="1"/>
          </p:cNvSpPr>
          <p:nvPr>
            <p:ph type="body" sz="quarter" idx="44" hasCustomPrompt="1"/>
          </p:nvPr>
        </p:nvSpPr>
        <p:spPr>
          <a:xfrm>
            <a:off x="10208586" y="3954449"/>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88" name="Text Placeholder 46">
            <a:extLst>
              <a:ext uri="{FF2B5EF4-FFF2-40B4-BE49-F238E27FC236}">
                <a16:creationId xmlns:a16="http://schemas.microsoft.com/office/drawing/2014/main" id="{A683E0F5-5346-6846-8900-CA8C6D745FE9}"/>
              </a:ext>
            </a:extLst>
          </p:cNvPr>
          <p:cNvSpPr>
            <a:spLocks noGrp="1"/>
          </p:cNvSpPr>
          <p:nvPr>
            <p:ph type="body" sz="quarter" idx="45" hasCustomPrompt="1"/>
          </p:nvPr>
        </p:nvSpPr>
        <p:spPr>
          <a:xfrm>
            <a:off x="10208078" y="4201654"/>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89" name="Picture Placeholder 49">
            <a:extLst>
              <a:ext uri="{FF2B5EF4-FFF2-40B4-BE49-F238E27FC236}">
                <a16:creationId xmlns:a16="http://schemas.microsoft.com/office/drawing/2014/main" id="{8BB3C32D-1495-6146-A96C-943484382DC7}"/>
              </a:ext>
            </a:extLst>
          </p:cNvPr>
          <p:cNvSpPr>
            <a:spLocks noGrp="1"/>
          </p:cNvSpPr>
          <p:nvPr>
            <p:ph type="pic" sz="quarter" idx="46" hasCustomPrompt="1"/>
          </p:nvPr>
        </p:nvSpPr>
        <p:spPr>
          <a:xfrm>
            <a:off x="9182749" y="3771569"/>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90" name="Text Placeholder 46">
            <a:extLst>
              <a:ext uri="{FF2B5EF4-FFF2-40B4-BE49-F238E27FC236}">
                <a16:creationId xmlns:a16="http://schemas.microsoft.com/office/drawing/2014/main" id="{A42F61BD-7F22-4A44-9E5D-3E2BE463CCC9}"/>
              </a:ext>
            </a:extLst>
          </p:cNvPr>
          <p:cNvSpPr>
            <a:spLocks noGrp="1"/>
          </p:cNvSpPr>
          <p:nvPr>
            <p:ph type="body" sz="quarter" idx="47" hasCustomPrompt="1"/>
          </p:nvPr>
        </p:nvSpPr>
        <p:spPr>
          <a:xfrm>
            <a:off x="1540760" y="5251867"/>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91" name="Text Placeholder 46">
            <a:extLst>
              <a:ext uri="{FF2B5EF4-FFF2-40B4-BE49-F238E27FC236}">
                <a16:creationId xmlns:a16="http://schemas.microsoft.com/office/drawing/2014/main" id="{9413C3F8-352A-B746-9A97-E3DB77B53434}"/>
              </a:ext>
            </a:extLst>
          </p:cNvPr>
          <p:cNvSpPr>
            <a:spLocks noGrp="1"/>
          </p:cNvSpPr>
          <p:nvPr>
            <p:ph type="body" sz="quarter" idx="48" hasCustomPrompt="1"/>
          </p:nvPr>
        </p:nvSpPr>
        <p:spPr>
          <a:xfrm>
            <a:off x="1540760" y="5499072"/>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92" name="Picture Placeholder 49">
            <a:extLst>
              <a:ext uri="{FF2B5EF4-FFF2-40B4-BE49-F238E27FC236}">
                <a16:creationId xmlns:a16="http://schemas.microsoft.com/office/drawing/2014/main" id="{709EDECA-7AF7-1849-89A8-56D584FD04C0}"/>
              </a:ext>
            </a:extLst>
          </p:cNvPr>
          <p:cNvSpPr>
            <a:spLocks noGrp="1"/>
          </p:cNvSpPr>
          <p:nvPr>
            <p:ph type="pic" sz="quarter" idx="49" hasCustomPrompt="1"/>
          </p:nvPr>
        </p:nvSpPr>
        <p:spPr>
          <a:xfrm>
            <a:off x="515431" y="5068987"/>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93" name="Text Placeholder 46">
            <a:extLst>
              <a:ext uri="{FF2B5EF4-FFF2-40B4-BE49-F238E27FC236}">
                <a16:creationId xmlns:a16="http://schemas.microsoft.com/office/drawing/2014/main" id="{DE73D12C-27F8-F14D-8E16-94CA9306E2DA}"/>
              </a:ext>
            </a:extLst>
          </p:cNvPr>
          <p:cNvSpPr>
            <a:spLocks noGrp="1"/>
          </p:cNvSpPr>
          <p:nvPr>
            <p:ph type="body" sz="quarter" idx="50" hasCustomPrompt="1"/>
          </p:nvPr>
        </p:nvSpPr>
        <p:spPr>
          <a:xfrm>
            <a:off x="4430205" y="5251867"/>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94" name="Text Placeholder 46">
            <a:extLst>
              <a:ext uri="{FF2B5EF4-FFF2-40B4-BE49-F238E27FC236}">
                <a16:creationId xmlns:a16="http://schemas.microsoft.com/office/drawing/2014/main" id="{966A0F8A-2842-E049-9200-B086633C8AE0}"/>
              </a:ext>
            </a:extLst>
          </p:cNvPr>
          <p:cNvSpPr>
            <a:spLocks noGrp="1"/>
          </p:cNvSpPr>
          <p:nvPr>
            <p:ph type="body" sz="quarter" idx="51" hasCustomPrompt="1"/>
          </p:nvPr>
        </p:nvSpPr>
        <p:spPr>
          <a:xfrm>
            <a:off x="4429697" y="5499072"/>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95" name="Picture Placeholder 49">
            <a:extLst>
              <a:ext uri="{FF2B5EF4-FFF2-40B4-BE49-F238E27FC236}">
                <a16:creationId xmlns:a16="http://schemas.microsoft.com/office/drawing/2014/main" id="{AEA5C28C-F3A5-5746-96C9-1ABEFF9DA38D}"/>
              </a:ext>
            </a:extLst>
          </p:cNvPr>
          <p:cNvSpPr>
            <a:spLocks noGrp="1"/>
          </p:cNvSpPr>
          <p:nvPr>
            <p:ph type="pic" sz="quarter" idx="52" hasCustomPrompt="1"/>
          </p:nvPr>
        </p:nvSpPr>
        <p:spPr>
          <a:xfrm>
            <a:off x="3404368" y="5068987"/>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96" name="Text Placeholder 46">
            <a:extLst>
              <a:ext uri="{FF2B5EF4-FFF2-40B4-BE49-F238E27FC236}">
                <a16:creationId xmlns:a16="http://schemas.microsoft.com/office/drawing/2014/main" id="{932F5B7C-571D-3A4C-A047-348947F5CDE0}"/>
              </a:ext>
            </a:extLst>
          </p:cNvPr>
          <p:cNvSpPr>
            <a:spLocks noGrp="1"/>
          </p:cNvSpPr>
          <p:nvPr>
            <p:ph type="body" sz="quarter" idx="53" hasCustomPrompt="1"/>
          </p:nvPr>
        </p:nvSpPr>
        <p:spPr>
          <a:xfrm>
            <a:off x="7319142" y="5251867"/>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97" name="Text Placeholder 46">
            <a:extLst>
              <a:ext uri="{FF2B5EF4-FFF2-40B4-BE49-F238E27FC236}">
                <a16:creationId xmlns:a16="http://schemas.microsoft.com/office/drawing/2014/main" id="{79875E4A-16F0-8643-B509-0429CD7968DC}"/>
              </a:ext>
            </a:extLst>
          </p:cNvPr>
          <p:cNvSpPr>
            <a:spLocks noGrp="1"/>
          </p:cNvSpPr>
          <p:nvPr>
            <p:ph type="body" sz="quarter" idx="54" hasCustomPrompt="1"/>
          </p:nvPr>
        </p:nvSpPr>
        <p:spPr>
          <a:xfrm>
            <a:off x="7318634" y="5499072"/>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98" name="Picture Placeholder 49">
            <a:extLst>
              <a:ext uri="{FF2B5EF4-FFF2-40B4-BE49-F238E27FC236}">
                <a16:creationId xmlns:a16="http://schemas.microsoft.com/office/drawing/2014/main" id="{3E3390EE-A316-C54F-AE5A-2E87A8D18D31}"/>
              </a:ext>
            </a:extLst>
          </p:cNvPr>
          <p:cNvSpPr>
            <a:spLocks noGrp="1"/>
          </p:cNvSpPr>
          <p:nvPr>
            <p:ph type="pic" sz="quarter" idx="55" hasCustomPrompt="1"/>
          </p:nvPr>
        </p:nvSpPr>
        <p:spPr>
          <a:xfrm>
            <a:off x="6293305" y="5068987"/>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99" name="Text Placeholder 46">
            <a:extLst>
              <a:ext uri="{FF2B5EF4-FFF2-40B4-BE49-F238E27FC236}">
                <a16:creationId xmlns:a16="http://schemas.microsoft.com/office/drawing/2014/main" id="{E36632BF-67F6-FE4B-8B69-180EEFC33C5B}"/>
              </a:ext>
            </a:extLst>
          </p:cNvPr>
          <p:cNvSpPr>
            <a:spLocks noGrp="1"/>
          </p:cNvSpPr>
          <p:nvPr>
            <p:ph type="body" sz="quarter" idx="56" hasCustomPrompt="1"/>
          </p:nvPr>
        </p:nvSpPr>
        <p:spPr>
          <a:xfrm>
            <a:off x="10208079" y="5251867"/>
            <a:ext cx="1665287" cy="241109"/>
          </a:xfrm>
          <a:prstGeom prst="rect">
            <a:avLst/>
          </a:prstGeom>
        </p:spPr>
        <p:txBody>
          <a:bodyPr anchor="t"/>
          <a:lstStyle>
            <a:lvl1pPr marL="0" indent="0">
              <a:lnSpc>
                <a:spcPct val="100000"/>
              </a:lnSpc>
              <a:spcBef>
                <a:spcPts val="0"/>
              </a:spcBef>
              <a:buNone/>
              <a:defRPr sz="1200" b="1">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Person Name</a:t>
            </a:r>
          </a:p>
        </p:txBody>
      </p:sp>
      <p:sp>
        <p:nvSpPr>
          <p:cNvPr id="100" name="Text Placeholder 46">
            <a:extLst>
              <a:ext uri="{FF2B5EF4-FFF2-40B4-BE49-F238E27FC236}">
                <a16:creationId xmlns:a16="http://schemas.microsoft.com/office/drawing/2014/main" id="{1FDAE4B0-C813-7344-9766-3AB87240B9ED}"/>
              </a:ext>
            </a:extLst>
          </p:cNvPr>
          <p:cNvSpPr>
            <a:spLocks noGrp="1"/>
          </p:cNvSpPr>
          <p:nvPr>
            <p:ph type="body" sz="quarter" idx="57" hasCustomPrompt="1"/>
          </p:nvPr>
        </p:nvSpPr>
        <p:spPr>
          <a:xfrm>
            <a:off x="10207571" y="5499072"/>
            <a:ext cx="1665287" cy="377971"/>
          </a:xfrm>
          <a:prstGeom prst="rect">
            <a:avLst/>
          </a:prstGeom>
        </p:spPr>
        <p:txBody>
          <a:bodyPr anchor="t"/>
          <a:lstStyle>
            <a:lvl1pPr marL="0" indent="0">
              <a:lnSpc>
                <a:spcPct val="100000"/>
              </a:lnSpc>
              <a:spcBef>
                <a:spcPts val="0"/>
              </a:spcBef>
              <a:buNone/>
              <a:defRPr sz="1000" b="0">
                <a:solidFill>
                  <a:srgbClr val="000037"/>
                </a:solidFill>
              </a:defRPr>
            </a:lvl1pPr>
            <a:lvl2pPr marL="11113" indent="0">
              <a:lnSpc>
                <a:spcPct val="100000"/>
              </a:lnSpc>
              <a:spcBef>
                <a:spcPts val="0"/>
              </a:spcBef>
              <a:buNone/>
              <a:tabLst/>
              <a:defRPr sz="1000">
                <a:solidFill>
                  <a:srgbClr val="000037"/>
                </a:solidFill>
              </a:defRPr>
            </a:lvl2pPr>
            <a:lvl3pPr marL="11113" indent="0">
              <a:lnSpc>
                <a:spcPct val="100000"/>
              </a:lnSpc>
              <a:spcBef>
                <a:spcPts val="0"/>
              </a:spcBef>
              <a:buNone/>
              <a:tabLst/>
              <a:defRPr sz="1000">
                <a:solidFill>
                  <a:srgbClr val="000037"/>
                </a:solidFill>
              </a:defRPr>
            </a:lvl3pPr>
          </a:lstStyle>
          <a:p>
            <a:pPr lvl="0"/>
            <a:r>
              <a:rPr lang="en-GB"/>
              <a:t>Title and Countries</a:t>
            </a:r>
          </a:p>
        </p:txBody>
      </p:sp>
      <p:sp>
        <p:nvSpPr>
          <p:cNvPr id="101" name="Picture Placeholder 49">
            <a:extLst>
              <a:ext uri="{FF2B5EF4-FFF2-40B4-BE49-F238E27FC236}">
                <a16:creationId xmlns:a16="http://schemas.microsoft.com/office/drawing/2014/main" id="{EB055BC4-7F94-5B4E-97FE-67C8D8D80AD1}"/>
              </a:ext>
            </a:extLst>
          </p:cNvPr>
          <p:cNvSpPr>
            <a:spLocks noGrp="1"/>
          </p:cNvSpPr>
          <p:nvPr>
            <p:ph type="pic" sz="quarter" idx="58" hasCustomPrompt="1"/>
          </p:nvPr>
        </p:nvSpPr>
        <p:spPr>
          <a:xfrm>
            <a:off x="9182242" y="5068987"/>
            <a:ext cx="972629" cy="972629"/>
          </a:xfrm>
          <a:prstGeom prst="ellipse">
            <a:avLst/>
          </a:prstGeom>
          <a:ln>
            <a:solidFill>
              <a:srgbClr val="C8C8C8"/>
            </a:solidFill>
          </a:ln>
        </p:spPr>
        <p:txBody>
          <a:bodyPr/>
          <a:lstStyle>
            <a:lvl1pPr marL="0" indent="0" algn="ctr">
              <a:buNone/>
              <a:defRPr sz="1200"/>
            </a:lvl1pPr>
          </a:lstStyle>
          <a:p>
            <a:r>
              <a:rPr lang="en-US"/>
              <a:t>Picture</a:t>
            </a:r>
          </a:p>
        </p:txBody>
      </p:sp>
      <p:sp>
        <p:nvSpPr>
          <p:cNvPr id="102" name="Text Placeholder 2">
            <a:extLst>
              <a:ext uri="{FF2B5EF4-FFF2-40B4-BE49-F238E27FC236}">
                <a16:creationId xmlns:a16="http://schemas.microsoft.com/office/drawing/2014/main" id="{7AA18CC3-860C-5145-81B6-064F56526D22}"/>
              </a:ext>
            </a:extLst>
          </p:cNvPr>
          <p:cNvSpPr>
            <a:spLocks noGrp="1"/>
          </p:cNvSpPr>
          <p:nvPr>
            <p:ph type="body" sz="quarter" idx="10"/>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Tree>
    <p:extLst>
      <p:ext uri="{BB962C8B-B14F-4D97-AF65-F5344CB8AC3E}">
        <p14:creationId xmlns:p14="http://schemas.microsoft.com/office/powerpoint/2010/main" val="1445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ank ">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5ED5C40-C383-7A46-B124-5D615FCBE7CE}"/>
              </a:ext>
            </a:extLst>
          </p:cNvPr>
          <p:cNvSpPr>
            <a:spLocks noGrp="1"/>
          </p:cNvSpPr>
          <p:nvPr>
            <p:ph type="body" sz="quarter" idx="10"/>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Tree>
    <p:extLst>
      <p:ext uri="{BB962C8B-B14F-4D97-AF65-F5344CB8AC3E}">
        <p14:creationId xmlns:p14="http://schemas.microsoft.com/office/powerpoint/2010/main" val="42732846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oxes with title bars">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5CB67898-934E-A346-AFAA-7C36624CC8FB}"/>
              </a:ext>
            </a:extLst>
          </p:cNvPr>
          <p:cNvSpPr>
            <a:spLocks noGrp="1"/>
          </p:cNvSpPr>
          <p:nvPr>
            <p:ph type="body" sz="quarter" idx="11" hasCustomPrompt="1"/>
          </p:nvPr>
        </p:nvSpPr>
        <p:spPr>
          <a:xfrm>
            <a:off x="524478" y="1614051"/>
            <a:ext cx="5389245" cy="439333"/>
          </a:xfrm>
          <a:prstGeom prst="rect">
            <a:avLst/>
          </a:prstGeom>
          <a:solidFill>
            <a:srgbClr val="000064"/>
          </a:solidFill>
          <a:ln w="6350">
            <a:solidFill>
              <a:srgbClr val="000064"/>
            </a:solidFill>
          </a:ln>
        </p:spPr>
        <p:txBody>
          <a:bodyPr anchor="ctr">
            <a:normAutofit/>
          </a:bodyPr>
          <a:lstStyle>
            <a:lvl1pPr marL="11113" indent="0" algn="ctr">
              <a:lnSpc>
                <a:spcPct val="100000"/>
              </a:lnSpc>
              <a:spcBef>
                <a:spcPts val="600"/>
              </a:spcBef>
              <a:spcAft>
                <a:spcPts val="600"/>
              </a:spcAft>
              <a:buNone/>
              <a:tabLst/>
              <a:defRPr sz="1800" b="0" i="0">
                <a:solidFill>
                  <a:schemeClr val="bg1"/>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24" name="Text Placeholder 2">
            <a:extLst>
              <a:ext uri="{FF2B5EF4-FFF2-40B4-BE49-F238E27FC236}">
                <a16:creationId xmlns:a16="http://schemas.microsoft.com/office/drawing/2014/main" id="{F0AF17BD-7DFC-F54A-B21A-2A72700A5C54}"/>
              </a:ext>
            </a:extLst>
          </p:cNvPr>
          <p:cNvSpPr>
            <a:spLocks noGrp="1"/>
          </p:cNvSpPr>
          <p:nvPr>
            <p:ph type="body" sz="quarter" idx="14"/>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26" name="Text Placeholder 25">
            <a:extLst>
              <a:ext uri="{FF2B5EF4-FFF2-40B4-BE49-F238E27FC236}">
                <a16:creationId xmlns:a16="http://schemas.microsoft.com/office/drawing/2014/main" id="{40729837-4159-7740-8155-F2992384038F}"/>
              </a:ext>
            </a:extLst>
          </p:cNvPr>
          <p:cNvSpPr>
            <a:spLocks noGrp="1"/>
          </p:cNvSpPr>
          <p:nvPr>
            <p:ph type="body" sz="quarter" idx="15"/>
          </p:nvPr>
        </p:nvSpPr>
        <p:spPr>
          <a:xfrm>
            <a:off x="523874" y="2052638"/>
            <a:ext cx="5389245" cy="3333750"/>
          </a:xfrm>
          <a:prstGeom prst="rect">
            <a:avLst/>
          </a:prstGeom>
          <a:ln w="6350">
            <a:solidFill>
              <a:schemeClr val="bg2">
                <a:lumMod val="50000"/>
              </a:schemeClr>
            </a:solid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Text Placeholder 11">
            <a:extLst>
              <a:ext uri="{FF2B5EF4-FFF2-40B4-BE49-F238E27FC236}">
                <a16:creationId xmlns:a16="http://schemas.microsoft.com/office/drawing/2014/main" id="{BA31DCC6-15B6-CD45-9657-6F86598F901F}"/>
              </a:ext>
            </a:extLst>
          </p:cNvPr>
          <p:cNvSpPr>
            <a:spLocks noGrp="1"/>
          </p:cNvSpPr>
          <p:nvPr>
            <p:ph type="body" sz="quarter" idx="16" hasCustomPrompt="1"/>
          </p:nvPr>
        </p:nvSpPr>
        <p:spPr>
          <a:xfrm>
            <a:off x="6278277" y="1614051"/>
            <a:ext cx="5389245" cy="439333"/>
          </a:xfrm>
          <a:prstGeom prst="rect">
            <a:avLst/>
          </a:prstGeom>
          <a:solidFill>
            <a:srgbClr val="000064"/>
          </a:solidFill>
          <a:ln w="6350">
            <a:solidFill>
              <a:srgbClr val="000064"/>
            </a:solidFill>
          </a:ln>
        </p:spPr>
        <p:txBody>
          <a:bodyPr anchor="ctr">
            <a:normAutofit/>
          </a:bodyPr>
          <a:lstStyle>
            <a:lvl1pPr marL="11113" indent="0" algn="ctr">
              <a:lnSpc>
                <a:spcPct val="100000"/>
              </a:lnSpc>
              <a:spcBef>
                <a:spcPts val="600"/>
              </a:spcBef>
              <a:spcAft>
                <a:spcPts val="600"/>
              </a:spcAft>
              <a:buNone/>
              <a:tabLst/>
              <a:defRPr sz="1800" b="0" i="0">
                <a:solidFill>
                  <a:schemeClr val="bg1"/>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8" name="Text Placeholder 25">
            <a:extLst>
              <a:ext uri="{FF2B5EF4-FFF2-40B4-BE49-F238E27FC236}">
                <a16:creationId xmlns:a16="http://schemas.microsoft.com/office/drawing/2014/main" id="{ADADC45A-5835-D547-A046-6369A872D408}"/>
              </a:ext>
            </a:extLst>
          </p:cNvPr>
          <p:cNvSpPr>
            <a:spLocks noGrp="1"/>
          </p:cNvSpPr>
          <p:nvPr>
            <p:ph type="body" sz="quarter" idx="17"/>
          </p:nvPr>
        </p:nvSpPr>
        <p:spPr>
          <a:xfrm>
            <a:off x="6277673" y="2052638"/>
            <a:ext cx="5389245" cy="3333750"/>
          </a:xfrm>
          <a:prstGeom prst="rect">
            <a:avLst/>
          </a:prstGeom>
          <a:ln w="6350">
            <a:solidFill>
              <a:schemeClr val="bg2">
                <a:lumMod val="50000"/>
              </a:schemeClr>
            </a:solid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5126998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oxes title in box">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40729837-4159-7740-8155-F2992384038F}"/>
              </a:ext>
            </a:extLst>
          </p:cNvPr>
          <p:cNvSpPr>
            <a:spLocks noGrp="1"/>
          </p:cNvSpPr>
          <p:nvPr>
            <p:ph type="body" sz="quarter" idx="15"/>
          </p:nvPr>
        </p:nvSpPr>
        <p:spPr>
          <a:xfrm>
            <a:off x="515938" y="1614051"/>
            <a:ext cx="5397182" cy="3772337"/>
          </a:xfrm>
          <a:prstGeom prst="rect">
            <a:avLst/>
          </a:prstGeom>
          <a:ln w="6350">
            <a:solidFill>
              <a:schemeClr val="bg2">
                <a:lumMod val="50000"/>
              </a:schemeClr>
            </a:solidFill>
          </a:ln>
        </p:spPr>
        <p:txBody>
          <a:bodyPr/>
          <a:lstStyle>
            <a:lvl1pPr marL="0" indent="0">
              <a:lnSpc>
                <a:spcPct val="100000"/>
              </a:lnSpc>
              <a:spcBef>
                <a:spcPts val="0"/>
              </a:spcBef>
              <a:spcAft>
                <a:spcPts val="600"/>
              </a:spcAft>
              <a:buNone/>
              <a:defRPr sz="1800" b="0" i="0">
                <a:solidFill>
                  <a:srgbClr val="000037"/>
                </a:solidFill>
                <a:latin typeface="Rift" pitchFamily="2" charset="0"/>
              </a:defRPr>
            </a:lvl1pPr>
            <a:lvl2pPr marL="177800" indent="-177800">
              <a:lnSpc>
                <a:spcPct val="100000"/>
              </a:lnSpc>
              <a:spcBef>
                <a:spcPts val="0"/>
              </a:spcBef>
              <a:spcAft>
                <a:spcPts val="600"/>
              </a:spcAft>
              <a:buFont typeface="Arial" panose="020B0604020202020204" pitchFamily="34" charset="0"/>
              <a:buChar char="•"/>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marL="711200" indent="-168275">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2">
            <a:extLst>
              <a:ext uri="{FF2B5EF4-FFF2-40B4-BE49-F238E27FC236}">
                <a16:creationId xmlns:a16="http://schemas.microsoft.com/office/drawing/2014/main" id="{F0AF17BD-7DFC-F54A-B21A-2A72700A5C54}"/>
              </a:ext>
            </a:extLst>
          </p:cNvPr>
          <p:cNvSpPr>
            <a:spLocks noGrp="1"/>
          </p:cNvSpPr>
          <p:nvPr>
            <p:ph type="body" sz="quarter" idx="14"/>
          </p:nvPr>
        </p:nvSpPr>
        <p:spPr>
          <a:xfrm>
            <a:off x="515938" y="386557"/>
            <a:ext cx="11160124"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5" name="Text Placeholder 25">
            <a:extLst>
              <a:ext uri="{FF2B5EF4-FFF2-40B4-BE49-F238E27FC236}">
                <a16:creationId xmlns:a16="http://schemas.microsoft.com/office/drawing/2014/main" id="{F4C3C5D3-CF1C-7B45-B579-C3B1B0B7363A}"/>
              </a:ext>
            </a:extLst>
          </p:cNvPr>
          <p:cNvSpPr>
            <a:spLocks noGrp="1"/>
          </p:cNvSpPr>
          <p:nvPr>
            <p:ph type="body" sz="quarter" idx="16"/>
          </p:nvPr>
        </p:nvSpPr>
        <p:spPr>
          <a:xfrm>
            <a:off x="6278880" y="1614050"/>
            <a:ext cx="5397182" cy="3772337"/>
          </a:xfrm>
          <a:prstGeom prst="rect">
            <a:avLst/>
          </a:prstGeom>
          <a:ln w="6350">
            <a:solidFill>
              <a:schemeClr val="bg2">
                <a:lumMod val="50000"/>
              </a:schemeClr>
            </a:solidFill>
          </a:ln>
        </p:spPr>
        <p:txBody>
          <a:bodyPr/>
          <a:lstStyle>
            <a:lvl1pPr marL="0" indent="0">
              <a:lnSpc>
                <a:spcPct val="100000"/>
              </a:lnSpc>
              <a:spcBef>
                <a:spcPts val="0"/>
              </a:spcBef>
              <a:spcAft>
                <a:spcPts val="600"/>
              </a:spcAft>
              <a:buNone/>
              <a:defRPr sz="1800" b="0" i="0">
                <a:solidFill>
                  <a:srgbClr val="000037"/>
                </a:solidFill>
                <a:latin typeface="Rift" pitchFamily="2" charset="0"/>
              </a:defRPr>
            </a:lvl1pPr>
            <a:lvl2pPr marL="177800" indent="-177800">
              <a:lnSpc>
                <a:spcPct val="100000"/>
              </a:lnSpc>
              <a:spcBef>
                <a:spcPts val="0"/>
              </a:spcBef>
              <a:spcAft>
                <a:spcPts val="600"/>
              </a:spcAft>
              <a:buFont typeface="Arial" panose="020B0604020202020204" pitchFamily="34" charset="0"/>
              <a:buChar char="•"/>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marL="711200" indent="-168275">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245479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 boxes with seperate title bar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4D6D9B80-111F-A24E-842A-834F0E6C6D2A}"/>
              </a:ext>
            </a:extLst>
          </p:cNvPr>
          <p:cNvSpPr>
            <a:spLocks noGrp="1"/>
          </p:cNvSpPr>
          <p:nvPr>
            <p:ph type="body" sz="quarter" idx="11" hasCustomPrompt="1"/>
          </p:nvPr>
        </p:nvSpPr>
        <p:spPr>
          <a:xfrm>
            <a:off x="524478" y="1614051"/>
            <a:ext cx="5379085" cy="439333"/>
          </a:xfrm>
          <a:prstGeom prst="rect">
            <a:avLst/>
          </a:prstGeom>
          <a:noFill/>
          <a:ln w="6350">
            <a:noFill/>
          </a:ln>
        </p:spPr>
        <p:txBody>
          <a:bodyPr anchor="ctr">
            <a:normAutofit/>
          </a:bodyPr>
          <a:lstStyle>
            <a:lvl1pPr marL="12700" indent="0" algn="l">
              <a:lnSpc>
                <a:spcPct val="100000"/>
              </a:lnSpc>
              <a:spcBef>
                <a:spcPts val="600"/>
              </a:spcBef>
              <a:spcAft>
                <a:spcPts val="600"/>
              </a:spcAft>
              <a:buNone/>
              <a:tabLst/>
              <a:defRPr sz="1800" b="0" i="0">
                <a:solidFill>
                  <a:srgbClr val="000037"/>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12" name="Text Placeholder 2">
            <a:extLst>
              <a:ext uri="{FF2B5EF4-FFF2-40B4-BE49-F238E27FC236}">
                <a16:creationId xmlns:a16="http://schemas.microsoft.com/office/drawing/2014/main" id="{A9866196-7D5A-B242-9247-4AF944ADF63B}"/>
              </a:ext>
            </a:extLst>
          </p:cNvPr>
          <p:cNvSpPr>
            <a:spLocks noGrp="1"/>
          </p:cNvSpPr>
          <p:nvPr>
            <p:ph type="body" sz="quarter" idx="14"/>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13" name="Text Placeholder 25">
            <a:extLst>
              <a:ext uri="{FF2B5EF4-FFF2-40B4-BE49-F238E27FC236}">
                <a16:creationId xmlns:a16="http://schemas.microsoft.com/office/drawing/2014/main" id="{12FDEB7F-ED4F-E549-83DE-C06B2255754A}"/>
              </a:ext>
            </a:extLst>
          </p:cNvPr>
          <p:cNvSpPr>
            <a:spLocks noGrp="1"/>
          </p:cNvSpPr>
          <p:nvPr>
            <p:ph type="body" sz="quarter" idx="15"/>
          </p:nvPr>
        </p:nvSpPr>
        <p:spPr>
          <a:xfrm>
            <a:off x="523874" y="2052638"/>
            <a:ext cx="5379085" cy="3333750"/>
          </a:xfrm>
          <a:prstGeom prst="rect">
            <a:avLst/>
          </a:prstGeom>
          <a:ln w="6350">
            <a:no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Text Placeholder 11">
            <a:extLst>
              <a:ext uri="{FF2B5EF4-FFF2-40B4-BE49-F238E27FC236}">
                <a16:creationId xmlns:a16="http://schemas.microsoft.com/office/drawing/2014/main" id="{EA8C4AF3-C0DE-0845-95B7-73589A492EE8}"/>
              </a:ext>
            </a:extLst>
          </p:cNvPr>
          <p:cNvSpPr>
            <a:spLocks noGrp="1"/>
          </p:cNvSpPr>
          <p:nvPr>
            <p:ph type="body" sz="quarter" idx="16" hasCustomPrompt="1"/>
          </p:nvPr>
        </p:nvSpPr>
        <p:spPr>
          <a:xfrm>
            <a:off x="6288437" y="1614051"/>
            <a:ext cx="5379085" cy="439333"/>
          </a:xfrm>
          <a:prstGeom prst="rect">
            <a:avLst/>
          </a:prstGeom>
          <a:noFill/>
          <a:ln w="6350">
            <a:noFill/>
          </a:ln>
        </p:spPr>
        <p:txBody>
          <a:bodyPr anchor="ctr">
            <a:normAutofit/>
          </a:bodyPr>
          <a:lstStyle>
            <a:lvl1pPr marL="12700" indent="0" algn="l">
              <a:lnSpc>
                <a:spcPct val="100000"/>
              </a:lnSpc>
              <a:spcBef>
                <a:spcPts val="600"/>
              </a:spcBef>
              <a:spcAft>
                <a:spcPts val="600"/>
              </a:spcAft>
              <a:buNone/>
              <a:tabLst/>
              <a:defRPr sz="1800" b="0" i="0">
                <a:solidFill>
                  <a:srgbClr val="000037"/>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11" name="Text Placeholder 25">
            <a:extLst>
              <a:ext uri="{FF2B5EF4-FFF2-40B4-BE49-F238E27FC236}">
                <a16:creationId xmlns:a16="http://schemas.microsoft.com/office/drawing/2014/main" id="{EB9C4C37-F5E0-8942-871F-798A52086939}"/>
              </a:ext>
            </a:extLst>
          </p:cNvPr>
          <p:cNvSpPr>
            <a:spLocks noGrp="1"/>
          </p:cNvSpPr>
          <p:nvPr>
            <p:ph type="body" sz="quarter" idx="17"/>
          </p:nvPr>
        </p:nvSpPr>
        <p:spPr>
          <a:xfrm>
            <a:off x="6287833" y="2052638"/>
            <a:ext cx="5379085" cy="3333750"/>
          </a:xfrm>
          <a:prstGeom prst="rect">
            <a:avLst/>
          </a:prstGeom>
          <a:ln w="6350">
            <a:no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63315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58B49065-6173-E24C-AAB3-F3FB46B6EB5E}"/>
              </a:ext>
            </a:extLst>
          </p:cNvPr>
          <p:cNvSpPr>
            <a:spLocks noGrp="1"/>
          </p:cNvSpPr>
          <p:nvPr>
            <p:ph type="body" sz="quarter" idx="16"/>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19" name="Text Placeholder 11">
            <a:extLst>
              <a:ext uri="{FF2B5EF4-FFF2-40B4-BE49-F238E27FC236}">
                <a16:creationId xmlns:a16="http://schemas.microsoft.com/office/drawing/2014/main" id="{CA17F0D5-0030-C444-9B30-D1F79644ADBE}"/>
              </a:ext>
            </a:extLst>
          </p:cNvPr>
          <p:cNvSpPr>
            <a:spLocks noGrp="1"/>
          </p:cNvSpPr>
          <p:nvPr>
            <p:ph type="body" sz="quarter" idx="11" hasCustomPrompt="1"/>
          </p:nvPr>
        </p:nvSpPr>
        <p:spPr>
          <a:xfrm>
            <a:off x="523527" y="1614051"/>
            <a:ext cx="3591877" cy="439333"/>
          </a:xfrm>
          <a:prstGeom prst="rect">
            <a:avLst/>
          </a:prstGeom>
          <a:solidFill>
            <a:srgbClr val="000064"/>
          </a:solidFill>
          <a:ln w="6350">
            <a:solidFill>
              <a:srgbClr val="000064"/>
            </a:solidFill>
          </a:ln>
        </p:spPr>
        <p:txBody>
          <a:bodyPr anchor="ctr">
            <a:normAutofit/>
          </a:bodyPr>
          <a:lstStyle>
            <a:lvl1pPr marL="11113" indent="0" algn="ctr">
              <a:lnSpc>
                <a:spcPct val="100000"/>
              </a:lnSpc>
              <a:spcBef>
                <a:spcPts val="600"/>
              </a:spcBef>
              <a:spcAft>
                <a:spcPts val="600"/>
              </a:spcAft>
              <a:buNone/>
              <a:tabLst/>
              <a:defRPr sz="1800" b="0" i="0">
                <a:solidFill>
                  <a:schemeClr val="bg1"/>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20" name="Text Placeholder 25">
            <a:extLst>
              <a:ext uri="{FF2B5EF4-FFF2-40B4-BE49-F238E27FC236}">
                <a16:creationId xmlns:a16="http://schemas.microsoft.com/office/drawing/2014/main" id="{B05BB935-B381-2443-8DBB-F7421B7FD639}"/>
              </a:ext>
            </a:extLst>
          </p:cNvPr>
          <p:cNvSpPr>
            <a:spLocks noGrp="1"/>
          </p:cNvSpPr>
          <p:nvPr>
            <p:ph type="body" sz="quarter" idx="15"/>
          </p:nvPr>
        </p:nvSpPr>
        <p:spPr>
          <a:xfrm>
            <a:off x="522923" y="2052638"/>
            <a:ext cx="3591877" cy="3333750"/>
          </a:xfrm>
          <a:prstGeom prst="rect">
            <a:avLst/>
          </a:prstGeom>
          <a:ln w="6350">
            <a:solidFill>
              <a:schemeClr val="bg2">
                <a:lumMod val="50000"/>
              </a:schemeClr>
            </a:solid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49300" indent="-2159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ext Placeholder 11">
            <a:extLst>
              <a:ext uri="{FF2B5EF4-FFF2-40B4-BE49-F238E27FC236}">
                <a16:creationId xmlns:a16="http://schemas.microsoft.com/office/drawing/2014/main" id="{38871D40-D056-4048-BBD4-ADA6A7499C76}"/>
              </a:ext>
            </a:extLst>
          </p:cNvPr>
          <p:cNvSpPr>
            <a:spLocks noGrp="1"/>
          </p:cNvSpPr>
          <p:nvPr>
            <p:ph type="body" sz="quarter" idx="17" hasCustomPrompt="1"/>
          </p:nvPr>
        </p:nvSpPr>
        <p:spPr>
          <a:xfrm>
            <a:off x="4300665" y="1614051"/>
            <a:ext cx="3591877" cy="439333"/>
          </a:xfrm>
          <a:prstGeom prst="rect">
            <a:avLst/>
          </a:prstGeom>
          <a:solidFill>
            <a:srgbClr val="000064"/>
          </a:solidFill>
          <a:ln w="6350">
            <a:solidFill>
              <a:srgbClr val="000064"/>
            </a:solidFill>
          </a:ln>
        </p:spPr>
        <p:txBody>
          <a:bodyPr anchor="ctr">
            <a:normAutofit/>
          </a:bodyPr>
          <a:lstStyle>
            <a:lvl1pPr marL="11113" indent="0" algn="ctr">
              <a:lnSpc>
                <a:spcPct val="100000"/>
              </a:lnSpc>
              <a:spcBef>
                <a:spcPts val="600"/>
              </a:spcBef>
              <a:spcAft>
                <a:spcPts val="600"/>
              </a:spcAft>
              <a:buNone/>
              <a:tabLst/>
              <a:defRPr sz="1800" b="0" i="0">
                <a:solidFill>
                  <a:schemeClr val="bg1"/>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14" name="Text Placeholder 25">
            <a:extLst>
              <a:ext uri="{FF2B5EF4-FFF2-40B4-BE49-F238E27FC236}">
                <a16:creationId xmlns:a16="http://schemas.microsoft.com/office/drawing/2014/main" id="{B7DBC9CE-CEB7-C64A-BB89-B715D786C641}"/>
              </a:ext>
            </a:extLst>
          </p:cNvPr>
          <p:cNvSpPr>
            <a:spLocks noGrp="1"/>
          </p:cNvSpPr>
          <p:nvPr>
            <p:ph type="body" sz="quarter" idx="18"/>
          </p:nvPr>
        </p:nvSpPr>
        <p:spPr>
          <a:xfrm>
            <a:off x="4300061" y="2052638"/>
            <a:ext cx="3591877" cy="3333750"/>
          </a:xfrm>
          <a:prstGeom prst="rect">
            <a:avLst/>
          </a:prstGeom>
          <a:ln w="6350">
            <a:solidFill>
              <a:schemeClr val="bg2">
                <a:lumMod val="50000"/>
              </a:schemeClr>
            </a:solid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49300" indent="-2159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Text Placeholder 11">
            <a:extLst>
              <a:ext uri="{FF2B5EF4-FFF2-40B4-BE49-F238E27FC236}">
                <a16:creationId xmlns:a16="http://schemas.microsoft.com/office/drawing/2014/main" id="{1C165094-2556-8143-9C16-C30E1970CB20}"/>
              </a:ext>
            </a:extLst>
          </p:cNvPr>
          <p:cNvSpPr>
            <a:spLocks noGrp="1"/>
          </p:cNvSpPr>
          <p:nvPr>
            <p:ph type="body" sz="quarter" idx="19" hasCustomPrompt="1"/>
          </p:nvPr>
        </p:nvSpPr>
        <p:spPr>
          <a:xfrm>
            <a:off x="8076595" y="1614051"/>
            <a:ext cx="3591877" cy="439333"/>
          </a:xfrm>
          <a:prstGeom prst="rect">
            <a:avLst/>
          </a:prstGeom>
          <a:solidFill>
            <a:srgbClr val="000064"/>
          </a:solidFill>
          <a:ln w="6350">
            <a:solidFill>
              <a:srgbClr val="000064"/>
            </a:solidFill>
          </a:ln>
        </p:spPr>
        <p:txBody>
          <a:bodyPr anchor="ctr">
            <a:normAutofit/>
          </a:bodyPr>
          <a:lstStyle>
            <a:lvl1pPr marL="11113" indent="0" algn="ctr">
              <a:lnSpc>
                <a:spcPct val="100000"/>
              </a:lnSpc>
              <a:spcBef>
                <a:spcPts val="600"/>
              </a:spcBef>
              <a:spcAft>
                <a:spcPts val="600"/>
              </a:spcAft>
              <a:buNone/>
              <a:tabLst/>
              <a:defRPr sz="1800" b="0" i="0">
                <a:solidFill>
                  <a:schemeClr val="bg1"/>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16" name="Text Placeholder 25">
            <a:extLst>
              <a:ext uri="{FF2B5EF4-FFF2-40B4-BE49-F238E27FC236}">
                <a16:creationId xmlns:a16="http://schemas.microsoft.com/office/drawing/2014/main" id="{57A05275-39AC-B44B-B29C-9BB1D55F2EB3}"/>
              </a:ext>
            </a:extLst>
          </p:cNvPr>
          <p:cNvSpPr>
            <a:spLocks noGrp="1"/>
          </p:cNvSpPr>
          <p:nvPr>
            <p:ph type="body" sz="quarter" idx="20"/>
          </p:nvPr>
        </p:nvSpPr>
        <p:spPr>
          <a:xfrm>
            <a:off x="8075991" y="2052638"/>
            <a:ext cx="3591877" cy="3333750"/>
          </a:xfrm>
          <a:prstGeom prst="rect">
            <a:avLst/>
          </a:prstGeom>
          <a:ln w="6350">
            <a:solidFill>
              <a:schemeClr val="bg2">
                <a:lumMod val="50000"/>
              </a:schemeClr>
            </a:solid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49300" indent="-2159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62293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oxes title in box">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F0AF17BD-7DFC-F54A-B21A-2A72700A5C54}"/>
              </a:ext>
            </a:extLst>
          </p:cNvPr>
          <p:cNvSpPr>
            <a:spLocks noGrp="1"/>
          </p:cNvSpPr>
          <p:nvPr>
            <p:ph type="body" sz="quarter" idx="14"/>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4" name="Text Placeholder 3">
            <a:extLst>
              <a:ext uri="{FF2B5EF4-FFF2-40B4-BE49-F238E27FC236}">
                <a16:creationId xmlns:a16="http://schemas.microsoft.com/office/drawing/2014/main" id="{5CB0D930-B2E0-CD4D-860A-5F8A4045561B}"/>
              </a:ext>
            </a:extLst>
          </p:cNvPr>
          <p:cNvSpPr>
            <a:spLocks noGrp="1"/>
          </p:cNvSpPr>
          <p:nvPr>
            <p:ph type="body" sz="quarter" idx="18"/>
          </p:nvPr>
        </p:nvSpPr>
        <p:spPr>
          <a:xfrm>
            <a:off x="515938" y="1639888"/>
            <a:ext cx="3598862" cy="3771900"/>
          </a:xfrm>
          <a:prstGeom prst="rect">
            <a:avLst/>
          </a:prstGeom>
          <a:ln w="6350">
            <a:solidFill>
              <a:schemeClr val="bg2">
                <a:lumMod val="50000"/>
              </a:schemeClr>
            </a:solidFill>
          </a:ln>
        </p:spPr>
        <p:txBody>
          <a:bodyPr/>
          <a:lstStyle>
            <a:lvl1pPr marL="0" indent="0">
              <a:spcBef>
                <a:spcPts val="0"/>
              </a:spcBef>
              <a:buNone/>
              <a:defRPr lang="en-GB" sz="1800" b="0" i="0" kern="1200" dirty="0" smtClean="0">
                <a:solidFill>
                  <a:srgbClr val="000037"/>
                </a:solidFill>
                <a:latin typeface="Rift" pitchFamily="2" charset="0"/>
                <a:ea typeface="+mn-ea"/>
                <a:cs typeface="+mn-cs"/>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49300" indent="-2159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3">
            <a:extLst>
              <a:ext uri="{FF2B5EF4-FFF2-40B4-BE49-F238E27FC236}">
                <a16:creationId xmlns:a16="http://schemas.microsoft.com/office/drawing/2014/main" id="{FF6C8DB4-F1BD-7844-95BC-2DF791C1DF0D}"/>
              </a:ext>
            </a:extLst>
          </p:cNvPr>
          <p:cNvSpPr>
            <a:spLocks noGrp="1"/>
          </p:cNvSpPr>
          <p:nvPr>
            <p:ph type="body" sz="quarter" idx="19"/>
          </p:nvPr>
        </p:nvSpPr>
        <p:spPr>
          <a:xfrm>
            <a:off x="4296569" y="1639888"/>
            <a:ext cx="3598862" cy="3771900"/>
          </a:xfrm>
          <a:prstGeom prst="rect">
            <a:avLst/>
          </a:prstGeom>
          <a:ln w="6350">
            <a:solidFill>
              <a:schemeClr val="bg2">
                <a:lumMod val="50000"/>
              </a:schemeClr>
            </a:solidFill>
          </a:ln>
        </p:spPr>
        <p:txBody>
          <a:bodyPr/>
          <a:lstStyle>
            <a:lvl1pPr marL="0" indent="0">
              <a:spcBef>
                <a:spcPts val="0"/>
              </a:spcBef>
              <a:buNone/>
              <a:defRPr lang="en-GB" sz="1800" b="0" i="0" kern="1200" dirty="0" smtClean="0">
                <a:solidFill>
                  <a:srgbClr val="000037"/>
                </a:solidFill>
                <a:latin typeface="Rift" pitchFamily="2" charset="0"/>
                <a:ea typeface="+mn-ea"/>
                <a:cs typeface="+mn-cs"/>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49300" indent="-2159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3">
            <a:extLst>
              <a:ext uri="{FF2B5EF4-FFF2-40B4-BE49-F238E27FC236}">
                <a16:creationId xmlns:a16="http://schemas.microsoft.com/office/drawing/2014/main" id="{A0D92578-6A31-9F48-A0EF-40531859D6FF}"/>
              </a:ext>
            </a:extLst>
          </p:cNvPr>
          <p:cNvSpPr>
            <a:spLocks noGrp="1"/>
          </p:cNvSpPr>
          <p:nvPr>
            <p:ph type="body" sz="quarter" idx="20"/>
          </p:nvPr>
        </p:nvSpPr>
        <p:spPr>
          <a:xfrm>
            <a:off x="8077200" y="1639888"/>
            <a:ext cx="3598862" cy="3771900"/>
          </a:xfrm>
          <a:prstGeom prst="rect">
            <a:avLst/>
          </a:prstGeom>
          <a:ln w="6350">
            <a:solidFill>
              <a:schemeClr val="bg2">
                <a:lumMod val="50000"/>
              </a:schemeClr>
            </a:solidFill>
          </a:ln>
        </p:spPr>
        <p:txBody>
          <a:bodyPr/>
          <a:lstStyle>
            <a:lvl1pPr marL="0" indent="0">
              <a:spcBef>
                <a:spcPts val="0"/>
              </a:spcBef>
              <a:buNone/>
              <a:defRPr lang="en-GB" sz="1800" b="0" i="0" kern="1200" dirty="0" smtClean="0">
                <a:solidFill>
                  <a:srgbClr val="000037"/>
                </a:solidFill>
                <a:latin typeface="Rift" pitchFamily="2" charset="0"/>
                <a:ea typeface="+mn-ea"/>
                <a:cs typeface="+mn-cs"/>
              </a:defRPr>
            </a:lvl1pPr>
            <a:lvl2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2pPr>
            <a:lvl3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3pPr>
            <a:lvl4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4pPr>
            <a:lvl5pPr marL="749300" indent="-2159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52069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ext boxes with seperate title bars">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58B49065-6173-E24C-AAB3-F3FB46B6EB5E}"/>
              </a:ext>
            </a:extLst>
          </p:cNvPr>
          <p:cNvSpPr>
            <a:spLocks noGrp="1"/>
          </p:cNvSpPr>
          <p:nvPr>
            <p:ph type="body" sz="quarter" idx="16"/>
          </p:nvPr>
        </p:nvSpPr>
        <p:spPr>
          <a:xfrm>
            <a:off x="515938" y="386557"/>
            <a:ext cx="11160125" cy="468312"/>
          </a:xfrm>
          <a:prstGeom prst="rect">
            <a:avLst/>
          </a:prstGeom>
        </p:spPr>
        <p:txBody>
          <a:bodyPr anchor="ctr"/>
          <a:lstStyle>
            <a:lvl1pPr marL="0" indent="0">
              <a:lnSpc>
                <a:spcPct val="90000"/>
              </a:lnSpc>
              <a:spcBef>
                <a:spcPts val="0"/>
              </a:spcBef>
              <a:buNone/>
              <a:defRPr sz="2400" b="0" i="0">
                <a:solidFill>
                  <a:srgbClr val="000037"/>
                </a:solidFill>
                <a:latin typeface="Rift" pitchFamily="2" charset="0"/>
              </a:defRPr>
            </a:lvl1pPr>
            <a:lvl2pPr marL="457200" indent="0">
              <a:buNone/>
              <a:defRPr sz="3000" b="0" i="0">
                <a:solidFill>
                  <a:srgbClr val="000037"/>
                </a:solidFill>
                <a:latin typeface="Rift" pitchFamily="2" charset="0"/>
              </a:defRPr>
            </a:lvl2pPr>
            <a:lvl3pPr marL="914400" indent="0">
              <a:buNone/>
              <a:defRPr sz="3000" b="0" i="0">
                <a:solidFill>
                  <a:srgbClr val="000037"/>
                </a:solidFill>
                <a:latin typeface="Rift" pitchFamily="2" charset="0"/>
              </a:defRPr>
            </a:lvl3pPr>
            <a:lvl4pPr marL="1371600" indent="0">
              <a:buNone/>
              <a:defRPr sz="3000" b="0" i="0">
                <a:solidFill>
                  <a:srgbClr val="000037"/>
                </a:solidFill>
                <a:latin typeface="Rift" pitchFamily="2" charset="0"/>
              </a:defRPr>
            </a:lvl4pPr>
            <a:lvl5pPr marL="1828800" indent="0">
              <a:buNone/>
              <a:defRPr sz="3000" b="0" i="0">
                <a:solidFill>
                  <a:srgbClr val="000037"/>
                </a:solidFill>
                <a:latin typeface="Rift" pitchFamily="2" charset="0"/>
              </a:defRPr>
            </a:lvl5pPr>
          </a:lstStyle>
          <a:p>
            <a:pPr lvl="0"/>
            <a:r>
              <a:rPr lang="en-GB"/>
              <a:t>Click to edit Master text styles</a:t>
            </a:r>
            <a:endParaRPr lang="en-US"/>
          </a:p>
        </p:txBody>
      </p:sp>
      <p:sp>
        <p:nvSpPr>
          <p:cNvPr id="19" name="Text Placeholder 11">
            <a:extLst>
              <a:ext uri="{FF2B5EF4-FFF2-40B4-BE49-F238E27FC236}">
                <a16:creationId xmlns:a16="http://schemas.microsoft.com/office/drawing/2014/main" id="{CA17F0D5-0030-C444-9B30-D1F79644ADBE}"/>
              </a:ext>
            </a:extLst>
          </p:cNvPr>
          <p:cNvSpPr>
            <a:spLocks noGrp="1"/>
          </p:cNvSpPr>
          <p:nvPr>
            <p:ph type="body" sz="quarter" idx="11" hasCustomPrompt="1"/>
          </p:nvPr>
        </p:nvSpPr>
        <p:spPr>
          <a:xfrm>
            <a:off x="533687" y="1614051"/>
            <a:ext cx="3581717" cy="439333"/>
          </a:xfrm>
          <a:prstGeom prst="rect">
            <a:avLst/>
          </a:prstGeom>
          <a:noFill/>
          <a:ln w="6350">
            <a:noFill/>
          </a:ln>
        </p:spPr>
        <p:txBody>
          <a:bodyPr anchor="ctr">
            <a:normAutofit/>
          </a:bodyPr>
          <a:lstStyle>
            <a:lvl1pPr marL="11113" indent="0" algn="l">
              <a:lnSpc>
                <a:spcPct val="100000"/>
              </a:lnSpc>
              <a:spcBef>
                <a:spcPts val="600"/>
              </a:spcBef>
              <a:spcAft>
                <a:spcPts val="600"/>
              </a:spcAft>
              <a:buNone/>
              <a:tabLst/>
              <a:defRPr sz="1800" b="0" i="0">
                <a:solidFill>
                  <a:srgbClr val="000037"/>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20" name="Text Placeholder 25">
            <a:extLst>
              <a:ext uri="{FF2B5EF4-FFF2-40B4-BE49-F238E27FC236}">
                <a16:creationId xmlns:a16="http://schemas.microsoft.com/office/drawing/2014/main" id="{B05BB935-B381-2443-8DBB-F7421B7FD639}"/>
              </a:ext>
            </a:extLst>
          </p:cNvPr>
          <p:cNvSpPr>
            <a:spLocks noGrp="1"/>
          </p:cNvSpPr>
          <p:nvPr>
            <p:ph type="body" sz="quarter" idx="15"/>
          </p:nvPr>
        </p:nvSpPr>
        <p:spPr>
          <a:xfrm>
            <a:off x="533083" y="2052638"/>
            <a:ext cx="3581717" cy="3333750"/>
          </a:xfrm>
          <a:prstGeom prst="rect">
            <a:avLst/>
          </a:prstGeom>
          <a:ln w="6350">
            <a:no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Text Placeholder 11">
            <a:extLst>
              <a:ext uri="{FF2B5EF4-FFF2-40B4-BE49-F238E27FC236}">
                <a16:creationId xmlns:a16="http://schemas.microsoft.com/office/drawing/2014/main" id="{4C25A9CE-DED9-3D4D-90D3-65FBF5C53DD5}"/>
              </a:ext>
            </a:extLst>
          </p:cNvPr>
          <p:cNvSpPr>
            <a:spLocks noGrp="1"/>
          </p:cNvSpPr>
          <p:nvPr>
            <p:ph type="body" sz="quarter" idx="17" hasCustomPrompt="1"/>
          </p:nvPr>
        </p:nvSpPr>
        <p:spPr>
          <a:xfrm>
            <a:off x="8076596" y="1614051"/>
            <a:ext cx="3581717" cy="439333"/>
          </a:xfrm>
          <a:prstGeom prst="rect">
            <a:avLst/>
          </a:prstGeom>
          <a:noFill/>
          <a:ln w="6350">
            <a:noFill/>
          </a:ln>
        </p:spPr>
        <p:txBody>
          <a:bodyPr anchor="ctr">
            <a:normAutofit/>
          </a:bodyPr>
          <a:lstStyle>
            <a:lvl1pPr marL="11113" indent="0" algn="l">
              <a:lnSpc>
                <a:spcPct val="100000"/>
              </a:lnSpc>
              <a:spcBef>
                <a:spcPts val="600"/>
              </a:spcBef>
              <a:spcAft>
                <a:spcPts val="600"/>
              </a:spcAft>
              <a:buNone/>
              <a:tabLst/>
              <a:defRPr sz="1800" b="0" i="0">
                <a:solidFill>
                  <a:srgbClr val="000037"/>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16" name="Text Placeholder 25">
            <a:extLst>
              <a:ext uri="{FF2B5EF4-FFF2-40B4-BE49-F238E27FC236}">
                <a16:creationId xmlns:a16="http://schemas.microsoft.com/office/drawing/2014/main" id="{9F84CAF8-3B69-2445-A260-4C7854C15BB6}"/>
              </a:ext>
            </a:extLst>
          </p:cNvPr>
          <p:cNvSpPr>
            <a:spLocks noGrp="1"/>
          </p:cNvSpPr>
          <p:nvPr>
            <p:ph type="body" sz="quarter" idx="18"/>
          </p:nvPr>
        </p:nvSpPr>
        <p:spPr>
          <a:xfrm>
            <a:off x="8075992" y="2052638"/>
            <a:ext cx="3581717" cy="3333750"/>
          </a:xfrm>
          <a:prstGeom prst="rect">
            <a:avLst/>
          </a:prstGeom>
          <a:ln w="6350">
            <a:no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7" name="Text Placeholder 11">
            <a:extLst>
              <a:ext uri="{FF2B5EF4-FFF2-40B4-BE49-F238E27FC236}">
                <a16:creationId xmlns:a16="http://schemas.microsoft.com/office/drawing/2014/main" id="{F5E80807-303C-F141-A1D3-2FEE07B62FDC}"/>
              </a:ext>
            </a:extLst>
          </p:cNvPr>
          <p:cNvSpPr>
            <a:spLocks noGrp="1"/>
          </p:cNvSpPr>
          <p:nvPr>
            <p:ph type="body" sz="quarter" idx="19" hasCustomPrompt="1"/>
          </p:nvPr>
        </p:nvSpPr>
        <p:spPr>
          <a:xfrm>
            <a:off x="4305745" y="1614051"/>
            <a:ext cx="3581717" cy="439333"/>
          </a:xfrm>
          <a:prstGeom prst="rect">
            <a:avLst/>
          </a:prstGeom>
          <a:noFill/>
          <a:ln w="6350">
            <a:noFill/>
          </a:ln>
        </p:spPr>
        <p:txBody>
          <a:bodyPr anchor="ctr">
            <a:normAutofit/>
          </a:bodyPr>
          <a:lstStyle>
            <a:lvl1pPr marL="11113" indent="0" algn="l">
              <a:lnSpc>
                <a:spcPct val="100000"/>
              </a:lnSpc>
              <a:spcBef>
                <a:spcPts val="600"/>
              </a:spcBef>
              <a:spcAft>
                <a:spcPts val="600"/>
              </a:spcAft>
              <a:buNone/>
              <a:tabLst/>
              <a:defRPr sz="1800" b="0" i="0">
                <a:solidFill>
                  <a:srgbClr val="000037"/>
                </a:solidFill>
                <a:latin typeface="Rift" pitchFamily="2" charset="0"/>
              </a:defRPr>
            </a:lvl1pPr>
            <a:lvl2pPr marL="269875" indent="0" algn="ctr">
              <a:lnSpc>
                <a:spcPct val="100000"/>
              </a:lnSpc>
              <a:spcBef>
                <a:spcPts val="0"/>
              </a:spcBef>
              <a:spcAft>
                <a:spcPts val="600"/>
              </a:spcAft>
              <a:buFont typeface="System Font Regular"/>
              <a:buNone/>
              <a:tabLst/>
              <a:defRPr sz="1400">
                <a:solidFill>
                  <a:srgbClr val="000037"/>
                </a:solidFill>
                <a:latin typeface="+mj-lt"/>
              </a:defRPr>
            </a:lvl2pPr>
            <a:lvl3pPr marL="430213" indent="0" algn="ctr">
              <a:lnSpc>
                <a:spcPct val="100000"/>
              </a:lnSpc>
              <a:spcBef>
                <a:spcPts val="600"/>
              </a:spcBef>
              <a:spcAft>
                <a:spcPts val="600"/>
              </a:spcAft>
              <a:buSzPct val="80000"/>
              <a:buFont typeface="Courier New" panose="02070309020205020404" pitchFamily="49" charset="0"/>
              <a:buNone/>
              <a:tabLst/>
              <a:defRPr sz="1400">
                <a:solidFill>
                  <a:srgbClr val="000037"/>
                </a:solidFill>
                <a:latin typeface="+mj-lt"/>
              </a:defRPr>
            </a:lvl3pPr>
            <a:lvl4pPr marL="579437" indent="0" algn="ctr">
              <a:lnSpc>
                <a:spcPct val="100000"/>
              </a:lnSpc>
              <a:spcBef>
                <a:spcPts val="600"/>
              </a:spcBef>
              <a:spcAft>
                <a:spcPts val="600"/>
              </a:spcAft>
              <a:buFont typeface="System Font Regular"/>
              <a:buNone/>
              <a:tabLst/>
              <a:defRPr sz="1400">
                <a:solidFill>
                  <a:srgbClr val="000037"/>
                </a:solidFill>
                <a:latin typeface="+mj-lt"/>
              </a:defRPr>
            </a:lvl4pPr>
            <a:lvl5pPr>
              <a:lnSpc>
                <a:spcPct val="100000"/>
              </a:lnSpc>
              <a:spcBef>
                <a:spcPts val="600"/>
              </a:spcBef>
              <a:spcAft>
                <a:spcPts val="600"/>
              </a:spcAft>
              <a:defRPr sz="1400">
                <a:solidFill>
                  <a:srgbClr val="000037"/>
                </a:solidFill>
                <a:latin typeface="+mj-lt"/>
              </a:defRPr>
            </a:lvl5pPr>
          </a:lstStyle>
          <a:p>
            <a:pPr lvl="0"/>
            <a:r>
              <a:rPr lang="en-GB"/>
              <a:t>Click to edit Master text </a:t>
            </a:r>
            <a:r>
              <a:rPr lang="en-GB" err="1"/>
              <a:t>styleS</a:t>
            </a:r>
            <a:endParaRPr lang="en-GB"/>
          </a:p>
        </p:txBody>
      </p:sp>
      <p:sp>
        <p:nvSpPr>
          <p:cNvPr id="21" name="Text Placeholder 25">
            <a:extLst>
              <a:ext uri="{FF2B5EF4-FFF2-40B4-BE49-F238E27FC236}">
                <a16:creationId xmlns:a16="http://schemas.microsoft.com/office/drawing/2014/main" id="{68C1B5CD-E638-BD44-937F-A21028D0B7C1}"/>
              </a:ext>
            </a:extLst>
          </p:cNvPr>
          <p:cNvSpPr>
            <a:spLocks noGrp="1"/>
          </p:cNvSpPr>
          <p:nvPr>
            <p:ph type="body" sz="quarter" idx="20"/>
          </p:nvPr>
        </p:nvSpPr>
        <p:spPr>
          <a:xfrm>
            <a:off x="4305141" y="2052638"/>
            <a:ext cx="3581717" cy="3333750"/>
          </a:xfrm>
          <a:prstGeom prst="rect">
            <a:avLst/>
          </a:prstGeom>
          <a:ln w="6350">
            <a:noFill/>
          </a:ln>
        </p:spPr>
        <p:txBody>
          <a:bodyPr/>
          <a:lstStyle>
            <a:lvl1pPr marL="177800" indent="-177800">
              <a:lnSpc>
                <a:spcPct val="100000"/>
              </a:lnSpc>
              <a:spcBef>
                <a:spcPts val="0"/>
              </a:spcBef>
              <a:spcAft>
                <a:spcPts val="600"/>
              </a:spcAft>
              <a:tabLst/>
              <a:defRPr sz="1400" b="0" i="0">
                <a:solidFill>
                  <a:srgbClr val="000037"/>
                </a:solidFill>
                <a:latin typeface="Calibri Light" panose="020F0302020204030204" pitchFamily="34" charset="0"/>
                <a:cs typeface="Calibri Light" panose="020F0302020204030204" pitchFamily="34" charset="0"/>
              </a:defRPr>
            </a:lvl1pPr>
            <a:lvl2pPr marL="3556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2pPr>
            <a:lvl3pPr marL="533400" indent="-177800">
              <a:lnSpc>
                <a:spcPct val="100000"/>
              </a:lnSpc>
              <a:spcBef>
                <a:spcPts val="0"/>
              </a:spcBef>
              <a:spcAft>
                <a:spcPts val="600"/>
              </a:spcAft>
              <a:buSzPct val="80000"/>
              <a:buFont typeface="Courier New" panose="02070309020205020404" pitchFamily="49" charset="0"/>
              <a:buChar char="o"/>
              <a:tabLst/>
              <a:defRPr sz="1400" b="0" i="0">
                <a:solidFill>
                  <a:srgbClr val="000037"/>
                </a:solidFill>
                <a:latin typeface="Calibri Light" panose="020F0302020204030204" pitchFamily="34" charset="0"/>
                <a:cs typeface="Calibri Light" panose="020F0302020204030204" pitchFamily="34" charset="0"/>
              </a:defRPr>
            </a:lvl3pPr>
            <a:lvl4pPr marL="711200" indent="-177800">
              <a:lnSpc>
                <a:spcPct val="100000"/>
              </a:lnSpc>
              <a:spcBef>
                <a:spcPts val="0"/>
              </a:spcBef>
              <a:spcAft>
                <a:spcPts val="600"/>
              </a:spcAft>
              <a:buFont typeface="System Font Regular"/>
              <a:buChar char="-"/>
              <a:tabLst/>
              <a:defRPr sz="1400" b="0" i="0">
                <a:solidFill>
                  <a:srgbClr val="000037"/>
                </a:solidFill>
                <a:latin typeface="Calibri Light" panose="020F0302020204030204" pitchFamily="34" charset="0"/>
                <a:cs typeface="Calibri Light" panose="020F0302020204030204" pitchFamily="34" charset="0"/>
              </a:defRPr>
            </a:lvl4pPr>
            <a:lvl5pPr>
              <a:lnSpc>
                <a:spcPct val="100000"/>
              </a:lnSpc>
              <a:spcBef>
                <a:spcPts val="600"/>
              </a:spcBef>
              <a:spcAft>
                <a:spcPts val="600"/>
              </a:spcAft>
              <a:defRPr sz="1400">
                <a:latin typeface="+mj-lt"/>
              </a:defRPr>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679805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992892"/>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901695"/>
      </p:ext>
    </p:extLst>
  </p:cSld>
  <p:clrMap bg1="lt1" tx1="dk1" bg2="lt2" tx2="dk2" accent1="accent1" accent2="accent2" accent3="accent3" accent4="accent4" accent5="accent5" accent6="accent6" hlink="hlink" folHlink="folHlink"/>
  <p:sldLayoutIdLst>
    <p:sldLayoutId id="2147483656" r:id="rId1"/>
    <p:sldLayoutId id="2147483691" r:id="rId2"/>
    <p:sldLayoutId id="2147483655" r:id="rId3"/>
    <p:sldLayoutId id="2147483658" r:id="rId4"/>
    <p:sldLayoutId id="2147483649" r:id="rId5"/>
    <p:sldLayoutId id="2147483650" r:id="rId6"/>
    <p:sldLayoutId id="2147483659" r:id="rId7"/>
    <p:sldLayoutId id="2147483657" r:id="rId8"/>
    <p:sldLayoutId id="2147483663" r:id="rId9"/>
    <p:sldLayoutId id="2147483670"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3" pos="7355" userDrawn="1">
          <p15:clr>
            <a:srgbClr val="F26B43"/>
          </p15:clr>
        </p15:guide>
        <p15:guide id="5" orient="horz" pos="3974" userDrawn="1">
          <p15:clr>
            <a:srgbClr val="F26B43"/>
          </p15:clr>
        </p15:guide>
        <p15:guide id="6" orient="horz" pos="3906" userDrawn="1">
          <p15:clr>
            <a:srgbClr val="F26B43"/>
          </p15:clr>
        </p15:guide>
        <p15:guide id="7" orient="horz" pos="391" userDrawn="1">
          <p15:clr>
            <a:srgbClr val="F26B43"/>
          </p15:clr>
        </p15:guide>
        <p15:guide id="8" orient="horz" pos="73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2585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1" r:id="rId7"/>
    <p:sldLayoutId id="214748368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7355" userDrawn="1">
          <p15:clr>
            <a:srgbClr val="F26B43"/>
          </p15:clr>
        </p15:guide>
        <p15:guide id="3" orient="horz" pos="3974" userDrawn="1">
          <p15:clr>
            <a:srgbClr val="F26B43"/>
          </p15:clr>
        </p15:guide>
        <p15:guide id="4" orient="horz" pos="3906" userDrawn="1">
          <p15:clr>
            <a:srgbClr val="F26B43"/>
          </p15:clr>
        </p15:guide>
        <p15:guide id="5" pos="32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464008"/>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3" pos="7355">
          <p15:clr>
            <a:srgbClr val="F26B43"/>
          </p15:clr>
        </p15:guide>
        <p15:guide id="5" orient="horz" pos="3974">
          <p15:clr>
            <a:srgbClr val="F26B43"/>
          </p15:clr>
        </p15:guide>
        <p15:guide id="6" orient="horz" pos="3906">
          <p15:clr>
            <a:srgbClr val="F26B43"/>
          </p15:clr>
        </p15:guide>
        <p15:guide id="7" orient="horz" pos="391">
          <p15:clr>
            <a:srgbClr val="F26B43"/>
          </p15:clr>
        </p15:guide>
        <p15:guide id="8" orient="horz" pos="7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970475-6DE6-47B6-95F5-5958C4625F66}"/>
              </a:ext>
            </a:extLst>
          </p:cNvPr>
          <p:cNvSpPr/>
          <p:nvPr/>
        </p:nvSpPr>
        <p:spPr>
          <a:xfrm>
            <a:off x="0" y="3429000"/>
            <a:ext cx="11369040" cy="13868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Rift" panose="00000500000000000000" pitchFamily="50" charset="0"/>
                <a:ea typeface="+mn-ea"/>
                <a:cs typeface="+mn-cs"/>
              </a:rPr>
              <a:t>onboarding workbook </a:t>
            </a:r>
          </a:p>
        </p:txBody>
      </p:sp>
    </p:spTree>
    <p:extLst>
      <p:ext uri="{BB962C8B-B14F-4D97-AF65-F5344CB8AC3E}">
        <p14:creationId xmlns:p14="http://schemas.microsoft.com/office/powerpoint/2010/main" val="59889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7CD93-2F9A-2649-9290-68F290DB65A3}"/>
              </a:ext>
            </a:extLst>
          </p:cNvPr>
          <p:cNvSpPr>
            <a:spLocks noGrp="1"/>
          </p:cNvSpPr>
          <p:nvPr>
            <p:ph type="body" sz="quarter" idx="10"/>
          </p:nvPr>
        </p:nvSpPr>
        <p:spPr/>
        <p:txBody>
          <a:bodyPr/>
          <a:lstStyle/>
          <a:p>
            <a:r>
              <a:rPr lang="en-GB" dirty="0">
                <a:solidFill>
                  <a:srgbClr val="000064"/>
                </a:solidFill>
                <a:ea typeface="Rift Light" pitchFamily="2" charset="-128"/>
              </a:rPr>
              <a:t>Week 1 reading and watch list</a:t>
            </a:r>
            <a:endParaRPr lang="en-US" dirty="0">
              <a:solidFill>
                <a:srgbClr val="000064"/>
              </a:solidFill>
            </a:endParaRPr>
          </a:p>
        </p:txBody>
      </p:sp>
      <p:graphicFrame>
        <p:nvGraphicFramePr>
          <p:cNvPr id="4" name="Table 3">
            <a:extLst>
              <a:ext uri="{FF2B5EF4-FFF2-40B4-BE49-F238E27FC236}">
                <a16:creationId xmlns:a16="http://schemas.microsoft.com/office/drawing/2014/main" id="{4C413CBE-D3B3-4F93-8DB6-4772D320121E}"/>
              </a:ext>
            </a:extLst>
          </p:cNvPr>
          <p:cNvGraphicFramePr>
            <a:graphicFrameLocks noGrp="1"/>
          </p:cNvGraphicFramePr>
          <p:nvPr>
            <p:extLst>
              <p:ext uri="{D42A27DB-BD31-4B8C-83A1-F6EECF244321}">
                <p14:modId xmlns:p14="http://schemas.microsoft.com/office/powerpoint/2010/main" val="985292740"/>
              </p:ext>
            </p:extLst>
          </p:nvPr>
        </p:nvGraphicFramePr>
        <p:xfrm>
          <a:off x="515938" y="1343837"/>
          <a:ext cx="11160126" cy="3962400"/>
        </p:xfrm>
        <a:graphic>
          <a:graphicData uri="http://schemas.openxmlformats.org/drawingml/2006/table">
            <a:tbl>
              <a:tblPr firstRow="1" firstCol="1" bandRow="1">
                <a:tableStyleId>{5940675A-B579-460E-94D1-54222C63F5DA}</a:tableStyleId>
              </a:tblPr>
              <a:tblGrid>
                <a:gridCol w="5580063">
                  <a:extLst>
                    <a:ext uri="{9D8B030D-6E8A-4147-A177-3AD203B41FA5}">
                      <a16:colId xmlns:a16="http://schemas.microsoft.com/office/drawing/2014/main" val="2209008842"/>
                    </a:ext>
                  </a:extLst>
                </a:gridCol>
                <a:gridCol w="5580063">
                  <a:extLst>
                    <a:ext uri="{9D8B030D-6E8A-4147-A177-3AD203B41FA5}">
                      <a16:colId xmlns:a16="http://schemas.microsoft.com/office/drawing/2014/main" val="820243231"/>
                    </a:ext>
                  </a:extLst>
                </a:gridCol>
              </a:tblGrid>
              <a:tr h="302868">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Calibri Light" panose="020F0302020204030204" pitchFamily="34" charset="0"/>
                          <a:ea typeface="+mn-ea"/>
                          <a:cs typeface="Calibri Light" panose="020F0302020204030204" pitchFamily="34" charset="0"/>
                        </a:rPr>
                        <a:t>Reading list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346075"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Calibri Light" panose="020F0302020204030204" pitchFamily="34" charset="0"/>
                          <a:ea typeface="+mn-ea"/>
                          <a:cs typeface="Calibri Light" panose="020F0302020204030204" pitchFamily="34" charset="0"/>
                        </a:rPr>
                        <a:t>Watchlist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562399734"/>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57937"/>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645079"/>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01070"/>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87816"/>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673842"/>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349656"/>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860508"/>
                  </a:ext>
                </a:extLst>
              </a:tr>
              <a:tr h="45720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64"/>
                          </a:solidFill>
                          <a:effectLst/>
                          <a:uLnTx/>
                          <a:uFillTx/>
                          <a:latin typeface="Calibri Light" panose="020F0302020204030204" pitchFamily="34" charset="0"/>
                          <a:ea typeface="+mn-ea"/>
                          <a:cs typeface="Calibri Light" panose="020F0302020204030204" pitchFamily="34" charset="0"/>
                        </a:rPr>
                        <a:t>Lorem ipsum dolor: Hyperlink</a:t>
                      </a:r>
                      <a:endPar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Lorem ipsum </a:t>
                      </a:r>
                      <a:r>
                        <a:rPr kumimoji="0" lang="en-GB" sz="1200" b="0" i="0" u="none" strike="noStrike" kern="1200" cap="none" spc="0" normalizeH="0" baseline="0" noProof="0" dirty="0" err="1">
                          <a:ln>
                            <a:noFill/>
                          </a:ln>
                          <a:solidFill>
                            <a:srgbClr val="000064"/>
                          </a:solidFill>
                          <a:effectLst/>
                          <a:uLnTx/>
                          <a:uFillTx/>
                          <a:latin typeface="Calibri Light" panose="020F0302020204030204" pitchFamily="34" charset="0"/>
                          <a:ea typeface="+mn-ea"/>
                          <a:cs typeface="Calibri Light" panose="020F0302020204030204" pitchFamily="34" charset="0"/>
                        </a:rPr>
                        <a:t>dolor</a:t>
                      </a:r>
                      <a:r>
                        <a:rPr kumimoji="0" lang="en-GB" sz="1200" b="0" i="0" u="none" strike="noStrike" kern="1200" cap="none" spc="0" normalizeH="0" baseline="0" noProof="0" dirty="0">
                          <a:ln>
                            <a:noFill/>
                          </a:ln>
                          <a:solidFill>
                            <a:srgbClr val="000064"/>
                          </a:solidFill>
                          <a:effectLst/>
                          <a:uLnTx/>
                          <a:uFillTx/>
                          <a:latin typeface="Calibri Light" panose="020F0302020204030204" pitchFamily="34" charset="0"/>
                          <a:ea typeface="+mn-ea"/>
                          <a:cs typeface="Calibri Light" panose="020F0302020204030204" pitchFamily="34" charset="0"/>
                        </a:rPr>
                        <a:t>: Hyperlink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513214"/>
                  </a:ext>
                </a:extLst>
              </a:tr>
            </a:tbl>
          </a:graphicData>
        </a:graphic>
      </p:graphicFrame>
    </p:spTree>
    <p:extLst>
      <p:ext uri="{BB962C8B-B14F-4D97-AF65-F5344CB8AC3E}">
        <p14:creationId xmlns:p14="http://schemas.microsoft.com/office/powerpoint/2010/main" val="12514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7CD93-2F9A-2649-9290-68F290DB65A3}"/>
              </a:ext>
            </a:extLst>
          </p:cNvPr>
          <p:cNvSpPr>
            <a:spLocks noGrp="1"/>
          </p:cNvSpPr>
          <p:nvPr>
            <p:ph type="body" sz="quarter" idx="10"/>
          </p:nvPr>
        </p:nvSpPr>
        <p:spPr/>
        <p:txBody>
          <a:bodyPr/>
          <a:lstStyle/>
          <a:p>
            <a:r>
              <a:rPr lang="en-GB" dirty="0">
                <a:solidFill>
                  <a:srgbClr val="000064"/>
                </a:solidFill>
                <a:ea typeface="Rift Light" pitchFamily="2" charset="-128"/>
              </a:rPr>
              <a:t>Day 1 checklist</a:t>
            </a:r>
            <a:endParaRPr lang="en-US" dirty="0">
              <a:solidFill>
                <a:srgbClr val="000064"/>
              </a:solidFill>
            </a:endParaRPr>
          </a:p>
        </p:txBody>
      </p:sp>
      <p:graphicFrame>
        <p:nvGraphicFramePr>
          <p:cNvPr id="4" name="Table 3">
            <a:extLst>
              <a:ext uri="{FF2B5EF4-FFF2-40B4-BE49-F238E27FC236}">
                <a16:creationId xmlns:a16="http://schemas.microsoft.com/office/drawing/2014/main" id="{4C413CBE-D3B3-4F93-8DB6-4772D320121E}"/>
              </a:ext>
            </a:extLst>
          </p:cNvPr>
          <p:cNvGraphicFramePr>
            <a:graphicFrameLocks noGrp="1"/>
          </p:cNvGraphicFramePr>
          <p:nvPr>
            <p:extLst>
              <p:ext uri="{D42A27DB-BD31-4B8C-83A1-F6EECF244321}">
                <p14:modId xmlns:p14="http://schemas.microsoft.com/office/powerpoint/2010/main" val="1151301973"/>
              </p:ext>
            </p:extLst>
          </p:nvPr>
        </p:nvGraphicFramePr>
        <p:xfrm>
          <a:off x="515938" y="1343837"/>
          <a:ext cx="11124000" cy="4876800"/>
        </p:xfrm>
        <a:graphic>
          <a:graphicData uri="http://schemas.openxmlformats.org/drawingml/2006/table">
            <a:tbl>
              <a:tblPr firstRow="1" firstCol="1" bandRow="1">
                <a:tableStyleId>{5940675A-B579-460E-94D1-54222C63F5DA}</a:tableStyleId>
              </a:tblPr>
              <a:tblGrid>
                <a:gridCol w="360000">
                  <a:extLst>
                    <a:ext uri="{9D8B030D-6E8A-4147-A177-3AD203B41FA5}">
                      <a16:colId xmlns:a16="http://schemas.microsoft.com/office/drawing/2014/main" val="4022821949"/>
                    </a:ext>
                  </a:extLst>
                </a:gridCol>
                <a:gridCol w="3348000">
                  <a:extLst>
                    <a:ext uri="{9D8B030D-6E8A-4147-A177-3AD203B41FA5}">
                      <a16:colId xmlns:a16="http://schemas.microsoft.com/office/drawing/2014/main" val="3694691830"/>
                    </a:ext>
                  </a:extLst>
                </a:gridCol>
                <a:gridCol w="360000">
                  <a:extLst>
                    <a:ext uri="{9D8B030D-6E8A-4147-A177-3AD203B41FA5}">
                      <a16:colId xmlns:a16="http://schemas.microsoft.com/office/drawing/2014/main" val="260255700"/>
                    </a:ext>
                  </a:extLst>
                </a:gridCol>
                <a:gridCol w="3348000">
                  <a:extLst>
                    <a:ext uri="{9D8B030D-6E8A-4147-A177-3AD203B41FA5}">
                      <a16:colId xmlns:a16="http://schemas.microsoft.com/office/drawing/2014/main" val="2772513725"/>
                    </a:ext>
                  </a:extLst>
                </a:gridCol>
                <a:gridCol w="360000">
                  <a:extLst>
                    <a:ext uri="{9D8B030D-6E8A-4147-A177-3AD203B41FA5}">
                      <a16:colId xmlns:a16="http://schemas.microsoft.com/office/drawing/2014/main" val="400669610"/>
                    </a:ext>
                  </a:extLst>
                </a:gridCol>
                <a:gridCol w="3348000">
                  <a:extLst>
                    <a:ext uri="{9D8B030D-6E8A-4147-A177-3AD203B41FA5}">
                      <a16:colId xmlns:a16="http://schemas.microsoft.com/office/drawing/2014/main" val="3529722600"/>
                    </a:ext>
                  </a:extLst>
                </a:gridCol>
              </a:tblGrid>
              <a:tr h="302868">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endParaRPr lang="en-GB" sz="1400" b="1"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37"/>
                          </a:solidFill>
                          <a:latin typeface="+mj-lt"/>
                          <a:ea typeface="+mn-ea"/>
                          <a:cs typeface="Calibri Light" panose="020F0302020204030204" pitchFamily="34" charset="0"/>
                        </a:rPr>
                        <a:t>Ahead of ops onboarding session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endParaRPr lang="en-GB" sz="1400" b="1"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1400" b="1" i="0" kern="1200" dirty="0">
                          <a:solidFill>
                            <a:srgbClr val="000037"/>
                          </a:solidFill>
                          <a:latin typeface="+mj-lt"/>
                          <a:ea typeface="+mn-ea"/>
                          <a:cs typeface="Calibri Light" panose="020F0302020204030204" pitchFamily="34" charset="0"/>
                        </a:rPr>
                        <a:t>During ops onboarding session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GB" sz="1400" b="1"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GB" sz="1400" b="1"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562399734"/>
                  </a:ext>
                </a:extLst>
              </a:tr>
              <a:tr h="457200">
                <a:tc>
                  <a:txBody>
                    <a:bodyPr/>
                    <a:lstStyle/>
                    <a:p>
                      <a:pPr marL="0" indent="0" algn="ctr" defTabSz="914400" rtl="0" eaLnBrk="1" latinLnBrk="0" hangingPunct="1">
                        <a:lnSpc>
                          <a:spcPct val="100000"/>
                        </a:lnSpc>
                        <a:spcBef>
                          <a:spcPts val="0"/>
                        </a:spcBef>
                        <a:spcAft>
                          <a:spcPts val="0"/>
                        </a:spcAft>
                        <a:buFont typeface="Arial" panose="020B0604020202020204" pitchFamily="34" charset="0"/>
                        <a:buNone/>
                        <a:tabLst/>
                      </a:pPr>
                      <a:r>
                        <a:rPr lang="en-GB" sz="2400" b="0" i="0" kern="1200" dirty="0">
                          <a:solidFill>
                            <a:srgbClr val="000037"/>
                          </a:solidFill>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Connected with Coach and Buddy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0"/>
                        </a:spcAft>
                        <a:buFont typeface="Arial" panose="020B0604020202020204" pitchFamily="34" charset="0"/>
                        <a:buNone/>
                        <a:tabLst/>
                      </a:pPr>
                      <a:r>
                        <a:rPr lang="en-GB" sz="2400" b="0" i="0" kern="1200" dirty="0">
                          <a:solidFill>
                            <a:srgbClr val="000037"/>
                          </a:solidFill>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Download Malwarebytes free For Home, get subscription code from xx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0"/>
                        </a:spcAft>
                        <a:buFont typeface="Arial" panose="020B0604020202020204" pitchFamily="34" charset="0"/>
                        <a:buNone/>
                        <a:tabLst/>
                      </a:pPr>
                      <a:r>
                        <a:rPr lang="en-GB" sz="2400" b="0" i="0" kern="1200" dirty="0">
                          <a:solidFill>
                            <a:srgbClr val="000037"/>
                          </a:solidFill>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0037"/>
                          </a:solidFill>
                          <a:latin typeface="+mj-lt"/>
                          <a:ea typeface="+mn-ea"/>
                          <a:cs typeface="Calibri Light" panose="020F0302020204030204" pitchFamily="34" charset="0"/>
                        </a:rPr>
                        <a:t>Add templates to Word and PowerPoint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57937"/>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Set up password access up on laptop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Download </a:t>
                      </a:r>
                      <a:r>
                        <a:rPr lang="en-GB" sz="1200" b="0" i="0" kern="1200" dirty="0" err="1">
                          <a:solidFill>
                            <a:srgbClr val="000037"/>
                          </a:solidFill>
                          <a:latin typeface="+mj-lt"/>
                          <a:ea typeface="+mn-ea"/>
                          <a:cs typeface="Calibri Light" panose="020F0302020204030204" pitchFamily="34" charset="0"/>
                        </a:rPr>
                        <a:t>Xink</a:t>
                      </a:r>
                      <a:r>
                        <a:rPr lang="en-GB" sz="1200" b="0" i="0" kern="1200" dirty="0">
                          <a:solidFill>
                            <a:srgbClr val="000037"/>
                          </a:solidFill>
                          <a:latin typeface="+mj-lt"/>
                          <a:ea typeface="+mn-ea"/>
                          <a:cs typeface="Calibri Light" panose="020F0302020204030204" pitchFamily="34" charset="0"/>
                        </a:rPr>
                        <a:t> for email signature if using MS Outlook desktop app following email invite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rgbClr val="000037"/>
                          </a:solidFill>
                          <a:latin typeface="+mj-lt"/>
                          <a:ea typeface="+mn-ea"/>
                          <a:cs typeface="Calibri Light" panose="020F0302020204030204" pitchFamily="34" charset="0"/>
                        </a:rPr>
                        <a:t>Check for updates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645079"/>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GB" sz="1200" b="0" i="0" kern="1200" dirty="0">
                          <a:solidFill>
                            <a:srgbClr val="000037"/>
                          </a:solidFill>
                          <a:latin typeface="+mj-lt"/>
                          <a:ea typeface="+mn-ea"/>
                          <a:cs typeface="Calibri Light" panose="020F0302020204030204" pitchFamily="34" charset="0"/>
                        </a:rPr>
                        <a:t>Set laptop up with xx email address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Download Nord VPN following email invite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 Sign in to ReceiptBank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01070"/>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0037"/>
                          </a:solidFill>
                          <a:latin typeface="+mj-lt"/>
                          <a:ea typeface="+mn-ea"/>
                          <a:cs typeface="Calibri Light" panose="020F0302020204030204" pitchFamily="34" charset="0"/>
                        </a:rPr>
                        <a:t>Share laptop serial number with xx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rgbClr val="000037"/>
                          </a:solidFill>
                          <a:latin typeface="+mj-lt"/>
                          <a:ea typeface="+mn-ea"/>
                          <a:cs typeface="Calibri Light" panose="020F0302020204030204" pitchFamily="34" charset="0"/>
                        </a:rPr>
                        <a:t>Download MS Office if you have the subscription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37"/>
                          </a:solidFill>
                          <a:effectLst/>
                          <a:uLnTx/>
                          <a:uFillTx/>
                          <a:latin typeface="+mj-lt"/>
                          <a:ea typeface="+mn-ea"/>
                          <a:cs typeface="Calibri Light" panose="020F0302020204030204" pitchFamily="34" charset="0"/>
                        </a:rPr>
                        <a:t>Create personal Zoom 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8781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rgbClr val="000037"/>
                          </a:solidFill>
                          <a:latin typeface="+mj-lt"/>
                          <a:ea typeface="+mn-ea"/>
                          <a:cs typeface="Calibri Light" panose="020F0302020204030204" pitchFamily="34" charset="0"/>
                        </a:rPr>
                        <a:t>Save Bit locker key as PDF and share with xx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Turn focus and conversation view off on email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37"/>
                          </a:solidFill>
                          <a:effectLst/>
                          <a:uLnTx/>
                          <a:uFillTx/>
                          <a:latin typeface="+mj-lt"/>
                          <a:ea typeface="+mn-ea"/>
                          <a:cs typeface="Calibri Light" panose="020F0302020204030204" pitchFamily="34" charset="0"/>
                        </a:rPr>
                        <a:t>Save LastPass details down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847513"/>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Send xx your key information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Added team to calendar 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dirty="0">
                        <a:solidFill>
                          <a:srgbClr val="000037"/>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612094"/>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b="0"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Download MS Outlook and Teams app on your phone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endParaRPr lang="en-GB" sz="1200" b="0"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673842"/>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b="0"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rgbClr val="000037"/>
                          </a:solidFill>
                          <a:latin typeface="+mj-lt"/>
                          <a:ea typeface="+mn-ea"/>
                          <a:cs typeface="Calibri Light" panose="020F0302020204030204" pitchFamily="34" charset="0"/>
                        </a:rPr>
                        <a:t>Sync OneDrive to File explorer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dirty="0">
                        <a:solidFill>
                          <a:srgbClr val="000037"/>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7349656"/>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b="0" i="0" kern="120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Sync stationery templates folder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dirty="0">
                        <a:solidFill>
                          <a:srgbClr val="000037"/>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860508"/>
                  </a:ext>
                </a:extLst>
              </a:tr>
              <a:tr h="4572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b="0"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tabLst/>
                      </a:pPr>
                      <a:r>
                        <a:rPr lang="en-GB" sz="1200" b="0" i="0" kern="1200" dirty="0">
                          <a:solidFill>
                            <a:srgbClr val="000037"/>
                          </a:solidFill>
                          <a:latin typeface="+mj-lt"/>
                          <a:ea typeface="+mn-ea"/>
                          <a:cs typeface="Calibri Light" panose="020F0302020204030204" pitchFamily="34" charset="0"/>
                        </a:rPr>
                        <a:t>Download RIFT font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37"/>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b="0" i="0" kern="1200" dirty="0">
                        <a:solidFill>
                          <a:srgbClr val="000037"/>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513214"/>
                  </a:ext>
                </a:extLst>
              </a:tr>
            </a:tbl>
          </a:graphicData>
        </a:graphic>
      </p:graphicFrame>
      <p:sp>
        <p:nvSpPr>
          <p:cNvPr id="6" name="TextBox 5">
            <a:extLst>
              <a:ext uri="{FF2B5EF4-FFF2-40B4-BE49-F238E27FC236}">
                <a16:creationId xmlns:a16="http://schemas.microsoft.com/office/drawing/2014/main" id="{F949F648-440D-4D9F-9CD9-C024D30F6229}"/>
              </a:ext>
            </a:extLst>
          </p:cNvPr>
          <p:cNvSpPr txBox="1"/>
          <p:nvPr/>
        </p:nvSpPr>
        <p:spPr>
          <a:xfrm>
            <a:off x="8739886" y="393204"/>
            <a:ext cx="2900052" cy="584775"/>
          </a:xfrm>
          <a:prstGeom prst="rect">
            <a:avLst/>
          </a:prstGeom>
          <a:solidFill>
            <a:srgbClr val="C8C8C8"/>
          </a:solidFill>
          <a:ln w="57150">
            <a:noFill/>
          </a:ln>
        </p:spPr>
        <p:txBody>
          <a:bodyPr wrap="square" rtlCol="0">
            <a:spAutoFit/>
          </a:bodyPr>
          <a:lstStyle/>
          <a:p>
            <a:pPr algn="ctr"/>
            <a:r>
              <a:rPr lang="en-GB" sz="1600" dirty="0">
                <a:solidFill>
                  <a:srgbClr val="000064"/>
                </a:solidFill>
                <a:latin typeface="+mj-lt"/>
              </a:rPr>
              <a:t>To be updated per your company’s set up requirements</a:t>
            </a:r>
          </a:p>
        </p:txBody>
      </p:sp>
    </p:spTree>
    <p:extLst>
      <p:ext uri="{BB962C8B-B14F-4D97-AF65-F5344CB8AC3E}">
        <p14:creationId xmlns:p14="http://schemas.microsoft.com/office/powerpoint/2010/main" val="390890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 picture containing swimming, rain, table, light&#10;&#10;Description automatically generated">
            <a:extLst>
              <a:ext uri="{FF2B5EF4-FFF2-40B4-BE49-F238E27FC236}">
                <a16:creationId xmlns:a16="http://schemas.microsoft.com/office/drawing/2014/main" id="{8AC0A349-823C-8A4E-BDF5-B0005F37436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flipV="1">
            <a:off x="0" y="0"/>
            <a:ext cx="6096000" cy="6858000"/>
          </a:xfrm>
        </p:spPr>
      </p:pic>
      <p:sp>
        <p:nvSpPr>
          <p:cNvPr id="3" name="Text Placeholder 2">
            <a:extLst>
              <a:ext uri="{FF2B5EF4-FFF2-40B4-BE49-F238E27FC236}">
                <a16:creationId xmlns:a16="http://schemas.microsoft.com/office/drawing/2014/main" id="{CCF4810C-0009-DA45-8274-A5141C223E0F}"/>
              </a:ext>
            </a:extLst>
          </p:cNvPr>
          <p:cNvSpPr>
            <a:spLocks noGrp="1"/>
          </p:cNvSpPr>
          <p:nvPr>
            <p:ph type="body" sz="quarter" idx="10"/>
          </p:nvPr>
        </p:nvSpPr>
        <p:spPr/>
        <p:txBody>
          <a:bodyPr/>
          <a:lstStyle/>
          <a:p>
            <a:r>
              <a:rPr lang="en-US" dirty="0">
                <a:solidFill>
                  <a:srgbClr val="000064"/>
                </a:solidFill>
                <a:ea typeface="Rift Light" pitchFamily="2" charset="-128"/>
              </a:rPr>
              <a:t>Documents for reference</a:t>
            </a:r>
            <a:endParaRPr lang="en-US" dirty="0">
              <a:solidFill>
                <a:srgbClr val="000064"/>
              </a:solidFill>
            </a:endParaRPr>
          </a:p>
        </p:txBody>
      </p:sp>
    </p:spTree>
    <p:extLst>
      <p:ext uri="{BB962C8B-B14F-4D97-AF65-F5344CB8AC3E}">
        <p14:creationId xmlns:p14="http://schemas.microsoft.com/office/powerpoint/2010/main" val="199713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7CD93-2F9A-2649-9290-68F290DB65A3}"/>
              </a:ext>
            </a:extLst>
          </p:cNvPr>
          <p:cNvSpPr>
            <a:spLocks noGrp="1"/>
          </p:cNvSpPr>
          <p:nvPr>
            <p:ph type="body" sz="quarter" idx="10"/>
          </p:nvPr>
        </p:nvSpPr>
        <p:spPr/>
        <p:txBody>
          <a:bodyPr/>
          <a:lstStyle/>
          <a:p>
            <a:r>
              <a:rPr lang="en-GB" dirty="0">
                <a:solidFill>
                  <a:srgbClr val="000064"/>
                </a:solidFill>
                <a:ea typeface="Rift Light" pitchFamily="2" charset="-128"/>
              </a:rPr>
              <a:t>Mission and Values</a:t>
            </a:r>
            <a:endParaRPr lang="en-US" dirty="0">
              <a:solidFill>
                <a:srgbClr val="000064"/>
              </a:solidFill>
            </a:endParaRPr>
          </a:p>
        </p:txBody>
      </p:sp>
      <p:sp>
        <p:nvSpPr>
          <p:cNvPr id="3" name="TextBox 2">
            <a:extLst>
              <a:ext uri="{FF2B5EF4-FFF2-40B4-BE49-F238E27FC236}">
                <a16:creationId xmlns:a16="http://schemas.microsoft.com/office/drawing/2014/main" id="{42C8BD55-EA1B-460E-8F3A-62E3B1F6C525}"/>
              </a:ext>
            </a:extLst>
          </p:cNvPr>
          <p:cNvSpPr txBox="1"/>
          <p:nvPr/>
        </p:nvSpPr>
        <p:spPr>
          <a:xfrm>
            <a:off x="1545173" y="1124744"/>
            <a:ext cx="9125719" cy="43088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200" b="0" i="0" dirty="0">
                <a:effectLst/>
                <a:latin typeface="+mj-lt"/>
              </a:rPr>
              <a:t>&lt;Company mission&gt;</a:t>
            </a:r>
          </a:p>
        </p:txBody>
      </p:sp>
      <p:grpSp>
        <p:nvGrpSpPr>
          <p:cNvPr id="4" name="Group 3">
            <a:extLst>
              <a:ext uri="{FF2B5EF4-FFF2-40B4-BE49-F238E27FC236}">
                <a16:creationId xmlns:a16="http://schemas.microsoft.com/office/drawing/2014/main" id="{9E1F2DFA-F567-4806-BFBF-8F0744AC030B}"/>
              </a:ext>
            </a:extLst>
          </p:cNvPr>
          <p:cNvGrpSpPr/>
          <p:nvPr/>
        </p:nvGrpSpPr>
        <p:grpSpPr>
          <a:xfrm>
            <a:off x="1108441" y="2229218"/>
            <a:ext cx="2441078" cy="1687993"/>
            <a:chOff x="1108441" y="2229218"/>
            <a:chExt cx="2441078" cy="1687993"/>
          </a:xfrm>
        </p:grpSpPr>
        <p:sp>
          <p:nvSpPr>
            <p:cNvPr id="18" name="TextBox 17">
              <a:extLst>
                <a:ext uri="{FF2B5EF4-FFF2-40B4-BE49-F238E27FC236}">
                  <a16:creationId xmlns:a16="http://schemas.microsoft.com/office/drawing/2014/main" id="{98BE145B-2EC6-452F-9024-7879A227A4C0}"/>
                </a:ext>
              </a:extLst>
            </p:cNvPr>
            <p:cNvSpPr txBox="1"/>
            <p:nvPr/>
          </p:nvSpPr>
          <p:spPr>
            <a:xfrm>
              <a:off x="1108441" y="3270880"/>
              <a:ext cx="2441078" cy="646331"/>
            </a:xfrm>
            <a:prstGeom prst="rect">
              <a:avLst/>
            </a:prstGeom>
            <a:noFill/>
          </p:spPr>
          <p:txBody>
            <a:bodyPr wrap="square" rtlCol="0">
              <a:spAutoFit/>
            </a:bodyPr>
            <a:lstStyle/>
            <a:p>
              <a:pPr algn="ctr"/>
              <a:r>
                <a:rPr lang="en-GB" sz="1400" b="1" dirty="0">
                  <a:solidFill>
                    <a:srgbClr val="000064"/>
                  </a:solidFill>
                  <a:latin typeface="Rift" panose="00000500000000000000" pitchFamily="50" charset="0"/>
                </a:rPr>
                <a:t>Insert Company VALUE</a:t>
              </a:r>
            </a:p>
            <a:p>
              <a:pPr algn="ctr"/>
              <a:r>
                <a:rPr lang="en-US" sz="1100" dirty="0">
                  <a:solidFill>
                    <a:srgbClr val="000064"/>
                  </a:solidFill>
                  <a:latin typeface="+mj-lt"/>
                </a:rPr>
                <a:t>Explain how the company is bonded </a:t>
              </a:r>
            </a:p>
            <a:p>
              <a:pPr algn="ctr"/>
              <a:r>
                <a:rPr lang="en-US" sz="1100" dirty="0">
                  <a:solidFill>
                    <a:srgbClr val="000064"/>
                  </a:solidFill>
                  <a:latin typeface="+mj-lt"/>
                </a:rPr>
                <a:t>with this particular value</a:t>
              </a:r>
              <a:endParaRPr lang="en-GB" sz="1200" dirty="0">
                <a:solidFill>
                  <a:srgbClr val="000064"/>
                </a:solidFill>
                <a:latin typeface="+mj-lt"/>
              </a:endParaRPr>
            </a:p>
          </p:txBody>
        </p:sp>
        <p:sp>
          <p:nvSpPr>
            <p:cNvPr id="32" name="Oval 31">
              <a:extLst>
                <a:ext uri="{FF2B5EF4-FFF2-40B4-BE49-F238E27FC236}">
                  <a16:creationId xmlns:a16="http://schemas.microsoft.com/office/drawing/2014/main" id="{3C761B8C-514D-4CBB-AA20-1ABBE6C14574}"/>
                </a:ext>
              </a:extLst>
            </p:cNvPr>
            <p:cNvSpPr>
              <a:spLocks noChangeAspect="1"/>
            </p:cNvSpPr>
            <p:nvPr/>
          </p:nvSpPr>
          <p:spPr>
            <a:xfrm>
              <a:off x="1795315" y="2229218"/>
              <a:ext cx="1005840" cy="10058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0064"/>
                </a:solidFill>
              </a:endParaRPr>
            </a:p>
          </p:txBody>
        </p:sp>
      </p:grpSp>
      <p:grpSp>
        <p:nvGrpSpPr>
          <p:cNvPr id="33" name="Group 32">
            <a:extLst>
              <a:ext uri="{FF2B5EF4-FFF2-40B4-BE49-F238E27FC236}">
                <a16:creationId xmlns:a16="http://schemas.microsoft.com/office/drawing/2014/main" id="{E9F75A8F-1972-456D-9DB1-7740C2E18D04}"/>
              </a:ext>
            </a:extLst>
          </p:cNvPr>
          <p:cNvGrpSpPr/>
          <p:nvPr/>
        </p:nvGrpSpPr>
        <p:grpSpPr>
          <a:xfrm>
            <a:off x="4543016" y="2229218"/>
            <a:ext cx="2441078" cy="1687993"/>
            <a:chOff x="1108441" y="2229218"/>
            <a:chExt cx="2441078" cy="1687993"/>
          </a:xfrm>
        </p:grpSpPr>
        <p:sp>
          <p:nvSpPr>
            <p:cNvPr id="34" name="TextBox 33">
              <a:extLst>
                <a:ext uri="{FF2B5EF4-FFF2-40B4-BE49-F238E27FC236}">
                  <a16:creationId xmlns:a16="http://schemas.microsoft.com/office/drawing/2014/main" id="{283A4D60-38B7-4C73-B758-041F8D9EAACE}"/>
                </a:ext>
              </a:extLst>
            </p:cNvPr>
            <p:cNvSpPr txBox="1"/>
            <p:nvPr/>
          </p:nvSpPr>
          <p:spPr>
            <a:xfrm>
              <a:off x="1108441" y="3270880"/>
              <a:ext cx="2441078" cy="646331"/>
            </a:xfrm>
            <a:prstGeom prst="rect">
              <a:avLst/>
            </a:prstGeom>
            <a:noFill/>
          </p:spPr>
          <p:txBody>
            <a:bodyPr wrap="square" rtlCol="0">
              <a:spAutoFit/>
            </a:bodyPr>
            <a:lstStyle/>
            <a:p>
              <a:pPr algn="ctr"/>
              <a:r>
                <a:rPr lang="en-GB" sz="1400" b="1" dirty="0">
                  <a:solidFill>
                    <a:srgbClr val="000064"/>
                  </a:solidFill>
                  <a:latin typeface="Rift" panose="00000500000000000000" pitchFamily="50" charset="0"/>
                </a:rPr>
                <a:t>Insert Company VALUE</a:t>
              </a:r>
            </a:p>
            <a:p>
              <a:pPr algn="ctr"/>
              <a:r>
                <a:rPr lang="en-US" sz="1100" dirty="0">
                  <a:solidFill>
                    <a:srgbClr val="000064"/>
                  </a:solidFill>
                  <a:latin typeface="+mj-lt"/>
                </a:rPr>
                <a:t>Explain how the company is bonded </a:t>
              </a:r>
            </a:p>
            <a:p>
              <a:pPr algn="ctr"/>
              <a:r>
                <a:rPr lang="en-US" sz="1100" dirty="0">
                  <a:solidFill>
                    <a:srgbClr val="000064"/>
                  </a:solidFill>
                  <a:latin typeface="+mj-lt"/>
                </a:rPr>
                <a:t>with this particular value</a:t>
              </a:r>
              <a:endParaRPr lang="en-GB" sz="1200" dirty="0">
                <a:solidFill>
                  <a:srgbClr val="000064"/>
                </a:solidFill>
                <a:latin typeface="+mj-lt"/>
              </a:endParaRPr>
            </a:p>
          </p:txBody>
        </p:sp>
        <p:sp>
          <p:nvSpPr>
            <p:cNvPr id="35" name="Oval 34">
              <a:extLst>
                <a:ext uri="{FF2B5EF4-FFF2-40B4-BE49-F238E27FC236}">
                  <a16:creationId xmlns:a16="http://schemas.microsoft.com/office/drawing/2014/main" id="{0B771657-DBCD-4FD8-B554-6E43ED399846}"/>
                </a:ext>
              </a:extLst>
            </p:cNvPr>
            <p:cNvSpPr>
              <a:spLocks noChangeAspect="1"/>
            </p:cNvSpPr>
            <p:nvPr/>
          </p:nvSpPr>
          <p:spPr>
            <a:xfrm>
              <a:off x="1795315" y="2229218"/>
              <a:ext cx="1005840" cy="10058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0064"/>
                </a:solidFill>
              </a:endParaRPr>
            </a:p>
          </p:txBody>
        </p:sp>
      </p:grpSp>
      <p:grpSp>
        <p:nvGrpSpPr>
          <p:cNvPr id="36" name="Group 35">
            <a:extLst>
              <a:ext uri="{FF2B5EF4-FFF2-40B4-BE49-F238E27FC236}">
                <a16:creationId xmlns:a16="http://schemas.microsoft.com/office/drawing/2014/main" id="{7941CE26-B49D-473A-A96E-7D334AEEF9CD}"/>
              </a:ext>
            </a:extLst>
          </p:cNvPr>
          <p:cNvGrpSpPr/>
          <p:nvPr/>
        </p:nvGrpSpPr>
        <p:grpSpPr>
          <a:xfrm>
            <a:off x="8044499" y="2229218"/>
            <a:ext cx="2441078" cy="1687993"/>
            <a:chOff x="1108441" y="2229218"/>
            <a:chExt cx="2441078" cy="1687993"/>
          </a:xfrm>
        </p:grpSpPr>
        <p:sp>
          <p:nvSpPr>
            <p:cNvPr id="37" name="TextBox 36">
              <a:extLst>
                <a:ext uri="{FF2B5EF4-FFF2-40B4-BE49-F238E27FC236}">
                  <a16:creationId xmlns:a16="http://schemas.microsoft.com/office/drawing/2014/main" id="{FEFA8DBC-2BCA-428D-8EC8-F5453514BFBA}"/>
                </a:ext>
              </a:extLst>
            </p:cNvPr>
            <p:cNvSpPr txBox="1"/>
            <p:nvPr/>
          </p:nvSpPr>
          <p:spPr>
            <a:xfrm>
              <a:off x="1108441" y="3270880"/>
              <a:ext cx="2441078" cy="646331"/>
            </a:xfrm>
            <a:prstGeom prst="rect">
              <a:avLst/>
            </a:prstGeom>
            <a:noFill/>
          </p:spPr>
          <p:txBody>
            <a:bodyPr wrap="square" rtlCol="0">
              <a:spAutoFit/>
            </a:bodyPr>
            <a:lstStyle/>
            <a:p>
              <a:pPr algn="ctr"/>
              <a:r>
                <a:rPr lang="en-GB" sz="1400" b="1" dirty="0">
                  <a:solidFill>
                    <a:srgbClr val="000064"/>
                  </a:solidFill>
                  <a:latin typeface="Rift" panose="00000500000000000000" pitchFamily="50" charset="0"/>
                </a:rPr>
                <a:t>Insert Company VALUE</a:t>
              </a:r>
            </a:p>
            <a:p>
              <a:pPr algn="ctr"/>
              <a:r>
                <a:rPr lang="en-US" sz="1100" dirty="0">
                  <a:solidFill>
                    <a:srgbClr val="000064"/>
                  </a:solidFill>
                  <a:latin typeface="+mj-lt"/>
                </a:rPr>
                <a:t>Explain how the company is bonded </a:t>
              </a:r>
            </a:p>
            <a:p>
              <a:pPr algn="ctr"/>
              <a:r>
                <a:rPr lang="en-US" sz="1100" dirty="0">
                  <a:solidFill>
                    <a:srgbClr val="000064"/>
                  </a:solidFill>
                  <a:latin typeface="+mj-lt"/>
                </a:rPr>
                <a:t>with this particular value</a:t>
              </a:r>
              <a:endParaRPr lang="en-GB" sz="1200" dirty="0">
                <a:solidFill>
                  <a:srgbClr val="000064"/>
                </a:solidFill>
                <a:latin typeface="+mj-lt"/>
              </a:endParaRPr>
            </a:p>
          </p:txBody>
        </p:sp>
        <p:sp>
          <p:nvSpPr>
            <p:cNvPr id="38" name="Oval 37">
              <a:extLst>
                <a:ext uri="{FF2B5EF4-FFF2-40B4-BE49-F238E27FC236}">
                  <a16:creationId xmlns:a16="http://schemas.microsoft.com/office/drawing/2014/main" id="{BD565FE0-F51E-4870-A09E-7F7162F108A5}"/>
                </a:ext>
              </a:extLst>
            </p:cNvPr>
            <p:cNvSpPr>
              <a:spLocks noChangeAspect="1"/>
            </p:cNvSpPr>
            <p:nvPr/>
          </p:nvSpPr>
          <p:spPr>
            <a:xfrm>
              <a:off x="1795315" y="2229218"/>
              <a:ext cx="1005840" cy="10058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0064"/>
                </a:solidFill>
              </a:endParaRPr>
            </a:p>
          </p:txBody>
        </p:sp>
      </p:grpSp>
      <p:grpSp>
        <p:nvGrpSpPr>
          <p:cNvPr id="39" name="Group 38">
            <a:extLst>
              <a:ext uri="{FF2B5EF4-FFF2-40B4-BE49-F238E27FC236}">
                <a16:creationId xmlns:a16="http://schemas.microsoft.com/office/drawing/2014/main" id="{DC9924BE-0DF7-44EE-8549-1D2C5F1E8750}"/>
              </a:ext>
            </a:extLst>
          </p:cNvPr>
          <p:cNvGrpSpPr/>
          <p:nvPr/>
        </p:nvGrpSpPr>
        <p:grpSpPr>
          <a:xfrm>
            <a:off x="2747670" y="4168238"/>
            <a:ext cx="2441078" cy="1687993"/>
            <a:chOff x="1108441" y="2229218"/>
            <a:chExt cx="2441078" cy="1687993"/>
          </a:xfrm>
        </p:grpSpPr>
        <p:sp>
          <p:nvSpPr>
            <p:cNvPr id="40" name="TextBox 39">
              <a:extLst>
                <a:ext uri="{FF2B5EF4-FFF2-40B4-BE49-F238E27FC236}">
                  <a16:creationId xmlns:a16="http://schemas.microsoft.com/office/drawing/2014/main" id="{D24D7EEC-DDD0-4E68-88EE-348ADD95C53C}"/>
                </a:ext>
              </a:extLst>
            </p:cNvPr>
            <p:cNvSpPr txBox="1"/>
            <p:nvPr/>
          </p:nvSpPr>
          <p:spPr>
            <a:xfrm>
              <a:off x="1108441" y="3270880"/>
              <a:ext cx="2441078" cy="646331"/>
            </a:xfrm>
            <a:prstGeom prst="rect">
              <a:avLst/>
            </a:prstGeom>
            <a:noFill/>
          </p:spPr>
          <p:txBody>
            <a:bodyPr wrap="square" rtlCol="0">
              <a:spAutoFit/>
            </a:bodyPr>
            <a:lstStyle/>
            <a:p>
              <a:pPr algn="ctr"/>
              <a:r>
                <a:rPr lang="en-GB" sz="1400" b="1" dirty="0">
                  <a:solidFill>
                    <a:srgbClr val="000064"/>
                  </a:solidFill>
                  <a:latin typeface="Rift" panose="00000500000000000000" pitchFamily="50" charset="0"/>
                </a:rPr>
                <a:t>Insert Company VALUE</a:t>
              </a:r>
            </a:p>
            <a:p>
              <a:pPr algn="ctr"/>
              <a:r>
                <a:rPr lang="en-US" sz="1100" dirty="0">
                  <a:solidFill>
                    <a:srgbClr val="000064"/>
                  </a:solidFill>
                  <a:latin typeface="+mj-lt"/>
                </a:rPr>
                <a:t>Explain how the company is bonded </a:t>
              </a:r>
            </a:p>
            <a:p>
              <a:pPr algn="ctr"/>
              <a:r>
                <a:rPr lang="en-US" sz="1100" dirty="0">
                  <a:solidFill>
                    <a:srgbClr val="000064"/>
                  </a:solidFill>
                  <a:latin typeface="+mj-lt"/>
                </a:rPr>
                <a:t>with this particular value</a:t>
              </a:r>
              <a:endParaRPr lang="en-GB" sz="1200" dirty="0">
                <a:solidFill>
                  <a:srgbClr val="000064"/>
                </a:solidFill>
                <a:latin typeface="+mj-lt"/>
              </a:endParaRPr>
            </a:p>
          </p:txBody>
        </p:sp>
        <p:sp>
          <p:nvSpPr>
            <p:cNvPr id="41" name="Oval 40">
              <a:extLst>
                <a:ext uri="{FF2B5EF4-FFF2-40B4-BE49-F238E27FC236}">
                  <a16:creationId xmlns:a16="http://schemas.microsoft.com/office/drawing/2014/main" id="{B07EFB0E-86B5-4565-B1FF-812EDA8BEDCE}"/>
                </a:ext>
              </a:extLst>
            </p:cNvPr>
            <p:cNvSpPr>
              <a:spLocks noChangeAspect="1"/>
            </p:cNvSpPr>
            <p:nvPr/>
          </p:nvSpPr>
          <p:spPr>
            <a:xfrm>
              <a:off x="1795315" y="2229218"/>
              <a:ext cx="1005840" cy="10058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0064"/>
                </a:solidFill>
              </a:endParaRPr>
            </a:p>
          </p:txBody>
        </p:sp>
      </p:grpSp>
      <p:grpSp>
        <p:nvGrpSpPr>
          <p:cNvPr id="42" name="Group 41">
            <a:extLst>
              <a:ext uri="{FF2B5EF4-FFF2-40B4-BE49-F238E27FC236}">
                <a16:creationId xmlns:a16="http://schemas.microsoft.com/office/drawing/2014/main" id="{CE1FC4E9-3F6E-4E40-AED3-013D85224BE0}"/>
              </a:ext>
            </a:extLst>
          </p:cNvPr>
          <p:cNvGrpSpPr/>
          <p:nvPr/>
        </p:nvGrpSpPr>
        <p:grpSpPr>
          <a:xfrm>
            <a:off x="6416421" y="4168238"/>
            <a:ext cx="2441078" cy="1687993"/>
            <a:chOff x="1108441" y="2229218"/>
            <a:chExt cx="2441078" cy="1687993"/>
          </a:xfrm>
        </p:grpSpPr>
        <p:sp>
          <p:nvSpPr>
            <p:cNvPr id="43" name="TextBox 42">
              <a:extLst>
                <a:ext uri="{FF2B5EF4-FFF2-40B4-BE49-F238E27FC236}">
                  <a16:creationId xmlns:a16="http://schemas.microsoft.com/office/drawing/2014/main" id="{657FA434-A3F8-4F82-BAC9-E2F59CAECB22}"/>
                </a:ext>
              </a:extLst>
            </p:cNvPr>
            <p:cNvSpPr txBox="1"/>
            <p:nvPr/>
          </p:nvSpPr>
          <p:spPr>
            <a:xfrm>
              <a:off x="1108441" y="3270880"/>
              <a:ext cx="2441078" cy="646331"/>
            </a:xfrm>
            <a:prstGeom prst="rect">
              <a:avLst/>
            </a:prstGeom>
            <a:noFill/>
          </p:spPr>
          <p:txBody>
            <a:bodyPr wrap="square" rtlCol="0">
              <a:spAutoFit/>
            </a:bodyPr>
            <a:lstStyle/>
            <a:p>
              <a:pPr algn="ctr"/>
              <a:r>
                <a:rPr lang="en-GB" sz="1400" b="1" dirty="0">
                  <a:solidFill>
                    <a:srgbClr val="000064"/>
                  </a:solidFill>
                  <a:latin typeface="Rift" panose="00000500000000000000" pitchFamily="50" charset="0"/>
                </a:rPr>
                <a:t>Insert Company VALUE</a:t>
              </a:r>
            </a:p>
            <a:p>
              <a:pPr algn="ctr"/>
              <a:r>
                <a:rPr lang="en-US" sz="1100" dirty="0">
                  <a:solidFill>
                    <a:srgbClr val="000064"/>
                  </a:solidFill>
                  <a:latin typeface="+mj-lt"/>
                </a:rPr>
                <a:t>Explain how the company is bonded </a:t>
              </a:r>
            </a:p>
            <a:p>
              <a:pPr algn="ctr"/>
              <a:r>
                <a:rPr lang="en-US" sz="1100" dirty="0">
                  <a:solidFill>
                    <a:srgbClr val="000064"/>
                  </a:solidFill>
                  <a:latin typeface="+mj-lt"/>
                </a:rPr>
                <a:t>with this particular value</a:t>
              </a:r>
              <a:endParaRPr lang="en-GB" sz="1200" dirty="0">
                <a:solidFill>
                  <a:srgbClr val="000064"/>
                </a:solidFill>
                <a:latin typeface="+mj-lt"/>
              </a:endParaRPr>
            </a:p>
          </p:txBody>
        </p:sp>
        <p:sp>
          <p:nvSpPr>
            <p:cNvPr id="44" name="Oval 43">
              <a:extLst>
                <a:ext uri="{FF2B5EF4-FFF2-40B4-BE49-F238E27FC236}">
                  <a16:creationId xmlns:a16="http://schemas.microsoft.com/office/drawing/2014/main" id="{7403D671-4307-44E9-A6CA-8FA41CA171BE}"/>
                </a:ext>
              </a:extLst>
            </p:cNvPr>
            <p:cNvSpPr>
              <a:spLocks noChangeAspect="1"/>
            </p:cNvSpPr>
            <p:nvPr/>
          </p:nvSpPr>
          <p:spPr>
            <a:xfrm>
              <a:off x="1795315" y="2229218"/>
              <a:ext cx="1005840" cy="10058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0064"/>
                </a:solidFill>
              </a:endParaRPr>
            </a:p>
          </p:txBody>
        </p:sp>
      </p:grpSp>
    </p:spTree>
    <p:extLst>
      <p:ext uri="{BB962C8B-B14F-4D97-AF65-F5344CB8AC3E}">
        <p14:creationId xmlns:p14="http://schemas.microsoft.com/office/powerpoint/2010/main" val="227126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7CD93-2F9A-2649-9290-68F290DB65A3}"/>
              </a:ext>
            </a:extLst>
          </p:cNvPr>
          <p:cNvSpPr>
            <a:spLocks noGrp="1"/>
          </p:cNvSpPr>
          <p:nvPr>
            <p:ph type="body" sz="quarter" idx="10"/>
          </p:nvPr>
        </p:nvSpPr>
        <p:spPr/>
        <p:txBody>
          <a:bodyPr/>
          <a:lstStyle/>
          <a:p>
            <a:r>
              <a:rPr lang="en-GB" dirty="0">
                <a:solidFill>
                  <a:srgbClr val="000064"/>
                </a:solidFill>
                <a:ea typeface="Rift Light" pitchFamily="2" charset="-128"/>
              </a:rPr>
              <a:t>Strengths and personality</a:t>
            </a:r>
            <a:endParaRPr lang="en-US" dirty="0">
              <a:solidFill>
                <a:srgbClr val="000064"/>
              </a:solidFill>
            </a:endParaRPr>
          </a:p>
        </p:txBody>
      </p:sp>
      <p:sp>
        <p:nvSpPr>
          <p:cNvPr id="5" name="TextBox 4">
            <a:extLst>
              <a:ext uri="{FF2B5EF4-FFF2-40B4-BE49-F238E27FC236}">
                <a16:creationId xmlns:a16="http://schemas.microsoft.com/office/drawing/2014/main" id="{504F8860-B36F-4012-BBC2-09D5C6E48DE6}"/>
              </a:ext>
            </a:extLst>
          </p:cNvPr>
          <p:cNvSpPr txBox="1"/>
          <p:nvPr/>
        </p:nvSpPr>
        <p:spPr>
          <a:xfrm>
            <a:off x="8739886" y="393204"/>
            <a:ext cx="2900052" cy="584775"/>
          </a:xfrm>
          <a:prstGeom prst="rect">
            <a:avLst/>
          </a:prstGeom>
          <a:solidFill>
            <a:srgbClr val="C8C8C8"/>
          </a:solidFill>
          <a:ln w="57150">
            <a:noFill/>
          </a:ln>
        </p:spPr>
        <p:txBody>
          <a:bodyPr wrap="square" rtlCol="0">
            <a:spAutoFit/>
          </a:bodyPr>
          <a:lstStyle/>
          <a:p>
            <a:pPr algn="ctr"/>
            <a:r>
              <a:rPr lang="en-GB" sz="1600" dirty="0"/>
              <a:t>To be updated per your company’s strengths </a:t>
            </a:r>
          </a:p>
        </p:txBody>
      </p:sp>
    </p:spTree>
    <p:extLst>
      <p:ext uri="{BB962C8B-B14F-4D97-AF65-F5344CB8AC3E}">
        <p14:creationId xmlns:p14="http://schemas.microsoft.com/office/powerpoint/2010/main" val="316342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6CC2B7CC-6438-44CC-94FE-09C2AA9903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4" name="Object 43" hidden="1">
                        <a:extLst>
                          <a:ext uri="{FF2B5EF4-FFF2-40B4-BE49-F238E27FC236}">
                            <a16:creationId xmlns:a16="http://schemas.microsoft.com/office/drawing/2014/main" id="{6CC2B7CC-6438-44CC-94FE-09C2AA9903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30" name="Straight Connector 29">
            <a:extLst>
              <a:ext uri="{FF2B5EF4-FFF2-40B4-BE49-F238E27FC236}">
                <a16:creationId xmlns:a16="http://schemas.microsoft.com/office/drawing/2014/main" id="{0E4A664F-7FEE-4B73-B7ED-D5E91627365B}"/>
              </a:ext>
            </a:extLst>
          </p:cNvPr>
          <p:cNvCxnSpPr/>
          <p:nvPr/>
        </p:nvCxnSpPr>
        <p:spPr>
          <a:xfrm>
            <a:off x="1193530"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269958-1B95-4C69-9B46-AF7C1FD7A15B}"/>
              </a:ext>
            </a:extLst>
          </p:cNvPr>
          <p:cNvCxnSpPr/>
          <p:nvPr/>
        </p:nvCxnSpPr>
        <p:spPr>
          <a:xfrm>
            <a:off x="2178531"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983364-DB63-4850-83E0-D6B0594E09D5}"/>
              </a:ext>
            </a:extLst>
          </p:cNvPr>
          <p:cNvCxnSpPr/>
          <p:nvPr/>
        </p:nvCxnSpPr>
        <p:spPr>
          <a:xfrm>
            <a:off x="3160304"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FAA66C-BB23-41C2-8AB0-FA43C5CF1928}"/>
              </a:ext>
            </a:extLst>
          </p:cNvPr>
          <p:cNvCxnSpPr/>
          <p:nvPr/>
        </p:nvCxnSpPr>
        <p:spPr>
          <a:xfrm>
            <a:off x="4135680"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413650-EFA2-43B2-B989-1AD59812B341}"/>
              </a:ext>
            </a:extLst>
          </p:cNvPr>
          <p:cNvCxnSpPr/>
          <p:nvPr/>
        </p:nvCxnSpPr>
        <p:spPr>
          <a:xfrm>
            <a:off x="5117445"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1E54A0-78CC-448D-A000-054E5D55AA87}"/>
              </a:ext>
            </a:extLst>
          </p:cNvPr>
          <p:cNvCxnSpPr/>
          <p:nvPr/>
        </p:nvCxnSpPr>
        <p:spPr>
          <a:xfrm>
            <a:off x="6099218"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595CBD0-6D16-4438-8C07-4DC047B7DDD2}"/>
              </a:ext>
            </a:extLst>
          </p:cNvPr>
          <p:cNvCxnSpPr/>
          <p:nvPr/>
        </p:nvCxnSpPr>
        <p:spPr>
          <a:xfrm>
            <a:off x="7084219"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BA72CD-F930-4C8B-832D-D053C5B2E765}"/>
              </a:ext>
            </a:extLst>
          </p:cNvPr>
          <p:cNvCxnSpPr/>
          <p:nvPr/>
        </p:nvCxnSpPr>
        <p:spPr>
          <a:xfrm>
            <a:off x="8070497"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9B9CFD-59AA-496A-9CB8-1F1A1225FC6D}"/>
              </a:ext>
            </a:extLst>
          </p:cNvPr>
          <p:cNvCxnSpPr/>
          <p:nvPr/>
        </p:nvCxnSpPr>
        <p:spPr>
          <a:xfrm>
            <a:off x="9052270"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CA8362B-2FDF-49B7-966F-EDB0FF7E1B77}"/>
              </a:ext>
            </a:extLst>
          </p:cNvPr>
          <p:cNvCxnSpPr/>
          <p:nvPr/>
        </p:nvCxnSpPr>
        <p:spPr>
          <a:xfrm>
            <a:off x="10037271"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FF1092-223B-412C-9080-5E2B0F40C444}"/>
              </a:ext>
            </a:extLst>
          </p:cNvPr>
          <p:cNvCxnSpPr/>
          <p:nvPr/>
        </p:nvCxnSpPr>
        <p:spPr>
          <a:xfrm>
            <a:off x="11018864" y="1298217"/>
            <a:ext cx="0" cy="424033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906DA8D-FEE5-441D-AB3B-B2630630BB33}"/>
              </a:ext>
            </a:extLst>
          </p:cNvPr>
          <p:cNvSpPr>
            <a:spLocks noGrp="1"/>
          </p:cNvSpPr>
          <p:nvPr>
            <p:ph type="body" sz="quarter" idx="10"/>
          </p:nvPr>
        </p:nvSpPr>
        <p:spPr/>
        <p:txBody>
          <a:bodyPr/>
          <a:lstStyle/>
          <a:p>
            <a:r>
              <a:rPr lang="en-US"/>
              <a:t>Goals and Performance Process Timeline</a:t>
            </a:r>
          </a:p>
        </p:txBody>
      </p:sp>
      <p:sp>
        <p:nvSpPr>
          <p:cNvPr id="4" name="Rectangle: Rounded Corners 3">
            <a:extLst>
              <a:ext uri="{FF2B5EF4-FFF2-40B4-BE49-F238E27FC236}">
                <a16:creationId xmlns:a16="http://schemas.microsoft.com/office/drawing/2014/main" id="{7086AC28-C5DC-4D58-949D-215457F0D10E}"/>
              </a:ext>
            </a:extLst>
          </p:cNvPr>
          <p:cNvSpPr/>
          <p:nvPr/>
        </p:nvSpPr>
        <p:spPr>
          <a:xfrm>
            <a:off x="240630"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Jan</a:t>
            </a:r>
          </a:p>
        </p:txBody>
      </p:sp>
      <p:sp>
        <p:nvSpPr>
          <p:cNvPr id="5" name="Rectangle: Rounded Corners 4">
            <a:extLst>
              <a:ext uri="{FF2B5EF4-FFF2-40B4-BE49-F238E27FC236}">
                <a16:creationId xmlns:a16="http://schemas.microsoft.com/office/drawing/2014/main" id="{90A839CB-759C-4A56-AB9F-EDE4A368D224}"/>
              </a:ext>
            </a:extLst>
          </p:cNvPr>
          <p:cNvSpPr/>
          <p:nvPr/>
        </p:nvSpPr>
        <p:spPr>
          <a:xfrm>
            <a:off x="1223265"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Feb</a:t>
            </a:r>
          </a:p>
        </p:txBody>
      </p:sp>
      <p:sp>
        <p:nvSpPr>
          <p:cNvPr id="6" name="Rectangle: Rounded Corners 5">
            <a:extLst>
              <a:ext uri="{FF2B5EF4-FFF2-40B4-BE49-F238E27FC236}">
                <a16:creationId xmlns:a16="http://schemas.microsoft.com/office/drawing/2014/main" id="{A8B39E20-EA4F-46F6-B9D2-67F6546247AE}"/>
              </a:ext>
            </a:extLst>
          </p:cNvPr>
          <p:cNvSpPr/>
          <p:nvPr/>
        </p:nvSpPr>
        <p:spPr>
          <a:xfrm>
            <a:off x="2205900"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Mar</a:t>
            </a:r>
          </a:p>
        </p:txBody>
      </p:sp>
      <p:sp>
        <p:nvSpPr>
          <p:cNvPr id="7" name="Rectangle: Rounded Corners 6">
            <a:extLst>
              <a:ext uri="{FF2B5EF4-FFF2-40B4-BE49-F238E27FC236}">
                <a16:creationId xmlns:a16="http://schemas.microsoft.com/office/drawing/2014/main" id="{7045C74B-3229-4F99-BF26-550B47A9E206}"/>
              </a:ext>
            </a:extLst>
          </p:cNvPr>
          <p:cNvSpPr/>
          <p:nvPr/>
        </p:nvSpPr>
        <p:spPr>
          <a:xfrm>
            <a:off x="3188535"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Apr</a:t>
            </a:r>
          </a:p>
        </p:txBody>
      </p:sp>
      <p:sp>
        <p:nvSpPr>
          <p:cNvPr id="8" name="Rectangle: Rounded Corners 7">
            <a:extLst>
              <a:ext uri="{FF2B5EF4-FFF2-40B4-BE49-F238E27FC236}">
                <a16:creationId xmlns:a16="http://schemas.microsoft.com/office/drawing/2014/main" id="{2ACD8D3C-E4E0-4A5F-AAA7-7A1064804D30}"/>
              </a:ext>
            </a:extLst>
          </p:cNvPr>
          <p:cNvSpPr/>
          <p:nvPr/>
        </p:nvSpPr>
        <p:spPr>
          <a:xfrm>
            <a:off x="4171170"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May</a:t>
            </a:r>
          </a:p>
        </p:txBody>
      </p:sp>
      <p:sp>
        <p:nvSpPr>
          <p:cNvPr id="9" name="Rectangle: Rounded Corners 8">
            <a:extLst>
              <a:ext uri="{FF2B5EF4-FFF2-40B4-BE49-F238E27FC236}">
                <a16:creationId xmlns:a16="http://schemas.microsoft.com/office/drawing/2014/main" id="{2664B4A6-3E9F-4D16-A7FE-C33682FEF417}"/>
              </a:ext>
            </a:extLst>
          </p:cNvPr>
          <p:cNvSpPr/>
          <p:nvPr/>
        </p:nvSpPr>
        <p:spPr>
          <a:xfrm>
            <a:off x="5153805"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Jun</a:t>
            </a:r>
          </a:p>
        </p:txBody>
      </p:sp>
      <p:sp>
        <p:nvSpPr>
          <p:cNvPr id="10" name="Rectangle: Rounded Corners 9">
            <a:extLst>
              <a:ext uri="{FF2B5EF4-FFF2-40B4-BE49-F238E27FC236}">
                <a16:creationId xmlns:a16="http://schemas.microsoft.com/office/drawing/2014/main" id="{E868B634-2179-46B4-927D-04C16B44F8A8}"/>
              </a:ext>
            </a:extLst>
          </p:cNvPr>
          <p:cNvSpPr/>
          <p:nvPr/>
        </p:nvSpPr>
        <p:spPr>
          <a:xfrm>
            <a:off x="6136440"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Jul</a:t>
            </a:r>
          </a:p>
        </p:txBody>
      </p:sp>
      <p:sp>
        <p:nvSpPr>
          <p:cNvPr id="11" name="Rectangle: Rounded Corners 10">
            <a:extLst>
              <a:ext uri="{FF2B5EF4-FFF2-40B4-BE49-F238E27FC236}">
                <a16:creationId xmlns:a16="http://schemas.microsoft.com/office/drawing/2014/main" id="{AEC2ED20-9DDE-4B79-A8D8-FE650C2EE212}"/>
              </a:ext>
            </a:extLst>
          </p:cNvPr>
          <p:cNvSpPr/>
          <p:nvPr/>
        </p:nvSpPr>
        <p:spPr>
          <a:xfrm>
            <a:off x="7119075"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Aug</a:t>
            </a:r>
          </a:p>
        </p:txBody>
      </p:sp>
      <p:sp>
        <p:nvSpPr>
          <p:cNvPr id="12" name="Rectangle: Rounded Corners 11">
            <a:extLst>
              <a:ext uri="{FF2B5EF4-FFF2-40B4-BE49-F238E27FC236}">
                <a16:creationId xmlns:a16="http://schemas.microsoft.com/office/drawing/2014/main" id="{5895EB58-4BEE-4C73-91B0-35F2F9A68FD4}"/>
              </a:ext>
            </a:extLst>
          </p:cNvPr>
          <p:cNvSpPr/>
          <p:nvPr/>
        </p:nvSpPr>
        <p:spPr>
          <a:xfrm>
            <a:off x="8101710"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Sep</a:t>
            </a:r>
          </a:p>
        </p:txBody>
      </p:sp>
      <p:sp>
        <p:nvSpPr>
          <p:cNvPr id="13" name="Rectangle: Rounded Corners 12">
            <a:extLst>
              <a:ext uri="{FF2B5EF4-FFF2-40B4-BE49-F238E27FC236}">
                <a16:creationId xmlns:a16="http://schemas.microsoft.com/office/drawing/2014/main" id="{2C545B43-5563-4823-8215-967FBDFD4DA4}"/>
              </a:ext>
            </a:extLst>
          </p:cNvPr>
          <p:cNvSpPr/>
          <p:nvPr/>
        </p:nvSpPr>
        <p:spPr>
          <a:xfrm>
            <a:off x="9084345"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Oct</a:t>
            </a:r>
          </a:p>
        </p:txBody>
      </p:sp>
      <p:sp>
        <p:nvSpPr>
          <p:cNvPr id="14" name="Rectangle: Rounded Corners 13">
            <a:extLst>
              <a:ext uri="{FF2B5EF4-FFF2-40B4-BE49-F238E27FC236}">
                <a16:creationId xmlns:a16="http://schemas.microsoft.com/office/drawing/2014/main" id="{9F421D1D-A1E3-4941-98C5-F354B2D7DD7D}"/>
              </a:ext>
            </a:extLst>
          </p:cNvPr>
          <p:cNvSpPr/>
          <p:nvPr/>
        </p:nvSpPr>
        <p:spPr>
          <a:xfrm>
            <a:off x="10066980"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Nov</a:t>
            </a:r>
          </a:p>
        </p:txBody>
      </p:sp>
      <p:sp>
        <p:nvSpPr>
          <p:cNvPr id="15" name="Rectangle: Rounded Corners 14">
            <a:extLst>
              <a:ext uri="{FF2B5EF4-FFF2-40B4-BE49-F238E27FC236}">
                <a16:creationId xmlns:a16="http://schemas.microsoft.com/office/drawing/2014/main" id="{1811257F-9778-4F61-B125-75BE5D0218FA}"/>
              </a:ext>
            </a:extLst>
          </p:cNvPr>
          <p:cNvSpPr/>
          <p:nvPr/>
        </p:nvSpPr>
        <p:spPr>
          <a:xfrm>
            <a:off x="11049618" y="1298218"/>
            <a:ext cx="914400" cy="343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Dec</a:t>
            </a:r>
          </a:p>
        </p:txBody>
      </p:sp>
      <p:sp>
        <p:nvSpPr>
          <p:cNvPr id="16" name="Rectangle: Rounded Corners 15">
            <a:extLst>
              <a:ext uri="{FF2B5EF4-FFF2-40B4-BE49-F238E27FC236}">
                <a16:creationId xmlns:a16="http://schemas.microsoft.com/office/drawing/2014/main" id="{26C32B78-7BFD-4B4E-A17A-643013FFAB46}"/>
              </a:ext>
            </a:extLst>
          </p:cNvPr>
          <p:cNvSpPr/>
          <p:nvPr/>
        </p:nvSpPr>
        <p:spPr>
          <a:xfrm>
            <a:off x="240630" y="1794799"/>
            <a:ext cx="914400" cy="92914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mj-lt"/>
              </a:rPr>
              <a:t>Goal Setting</a:t>
            </a:r>
          </a:p>
        </p:txBody>
      </p:sp>
      <p:sp>
        <p:nvSpPr>
          <p:cNvPr id="17" name="Rectangle: Rounded Corners 16">
            <a:extLst>
              <a:ext uri="{FF2B5EF4-FFF2-40B4-BE49-F238E27FC236}">
                <a16:creationId xmlns:a16="http://schemas.microsoft.com/office/drawing/2014/main" id="{C257ABAD-68D0-425F-B204-861D5E9A3683}"/>
              </a:ext>
            </a:extLst>
          </p:cNvPr>
          <p:cNvSpPr/>
          <p:nvPr/>
        </p:nvSpPr>
        <p:spPr>
          <a:xfrm>
            <a:off x="1224018" y="1794798"/>
            <a:ext cx="2382265" cy="9291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mj-lt"/>
              </a:rPr>
              <a:t>Goal Tracking</a:t>
            </a:r>
          </a:p>
        </p:txBody>
      </p:sp>
      <p:sp>
        <p:nvSpPr>
          <p:cNvPr id="18" name="Rectangle: Rounded Corners 17">
            <a:extLst>
              <a:ext uri="{FF2B5EF4-FFF2-40B4-BE49-F238E27FC236}">
                <a16:creationId xmlns:a16="http://schemas.microsoft.com/office/drawing/2014/main" id="{6576FD15-F9B1-4833-AAC3-D7079D5B0020}"/>
              </a:ext>
            </a:extLst>
          </p:cNvPr>
          <p:cNvSpPr/>
          <p:nvPr/>
        </p:nvSpPr>
        <p:spPr>
          <a:xfrm>
            <a:off x="3853791" y="1781296"/>
            <a:ext cx="756745" cy="92914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mj-lt"/>
              </a:rPr>
              <a:t>Goal Setting</a:t>
            </a:r>
          </a:p>
        </p:txBody>
      </p:sp>
      <p:sp>
        <p:nvSpPr>
          <p:cNvPr id="19" name="Rectangle: Rounded Corners 18">
            <a:extLst>
              <a:ext uri="{FF2B5EF4-FFF2-40B4-BE49-F238E27FC236}">
                <a16:creationId xmlns:a16="http://schemas.microsoft.com/office/drawing/2014/main" id="{7028F036-E304-4292-B9E4-AD09129F34F8}"/>
              </a:ext>
            </a:extLst>
          </p:cNvPr>
          <p:cNvSpPr/>
          <p:nvPr/>
        </p:nvSpPr>
        <p:spPr>
          <a:xfrm>
            <a:off x="4626608" y="1794797"/>
            <a:ext cx="3016688" cy="9291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mj-lt"/>
              </a:rPr>
              <a:t>Goal Tracking</a:t>
            </a:r>
          </a:p>
        </p:txBody>
      </p:sp>
      <p:sp>
        <p:nvSpPr>
          <p:cNvPr id="20" name="Rectangle: Rounded Corners 19">
            <a:extLst>
              <a:ext uri="{FF2B5EF4-FFF2-40B4-BE49-F238E27FC236}">
                <a16:creationId xmlns:a16="http://schemas.microsoft.com/office/drawing/2014/main" id="{F12ED7B1-1347-4B47-9580-10E568F58071}"/>
              </a:ext>
            </a:extLst>
          </p:cNvPr>
          <p:cNvSpPr/>
          <p:nvPr/>
        </p:nvSpPr>
        <p:spPr>
          <a:xfrm>
            <a:off x="7864420" y="1778568"/>
            <a:ext cx="765503" cy="92914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mj-lt"/>
              </a:rPr>
              <a:t>Goal Setting</a:t>
            </a:r>
          </a:p>
        </p:txBody>
      </p:sp>
      <p:sp>
        <p:nvSpPr>
          <p:cNvPr id="21" name="Rectangle: Rounded Corners 20">
            <a:extLst>
              <a:ext uri="{FF2B5EF4-FFF2-40B4-BE49-F238E27FC236}">
                <a16:creationId xmlns:a16="http://schemas.microsoft.com/office/drawing/2014/main" id="{B8DF6391-AEE3-4A6F-A6B1-4C6473E04358}"/>
              </a:ext>
            </a:extLst>
          </p:cNvPr>
          <p:cNvSpPr/>
          <p:nvPr/>
        </p:nvSpPr>
        <p:spPr>
          <a:xfrm>
            <a:off x="8628296" y="1794796"/>
            <a:ext cx="3340690" cy="9291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latin typeface="+mj-lt"/>
              </a:rPr>
              <a:t>Goal Tracking</a:t>
            </a:r>
          </a:p>
        </p:txBody>
      </p:sp>
      <p:sp>
        <p:nvSpPr>
          <p:cNvPr id="22" name="Rectangle: Rounded Corners 21">
            <a:extLst>
              <a:ext uri="{FF2B5EF4-FFF2-40B4-BE49-F238E27FC236}">
                <a16:creationId xmlns:a16="http://schemas.microsoft.com/office/drawing/2014/main" id="{6325811B-2824-4421-9CB7-1B12DDCE5E4D}"/>
              </a:ext>
            </a:extLst>
          </p:cNvPr>
          <p:cNvSpPr/>
          <p:nvPr/>
        </p:nvSpPr>
        <p:spPr>
          <a:xfrm>
            <a:off x="240630" y="2964425"/>
            <a:ext cx="11723388" cy="46457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j-lt"/>
              </a:rPr>
              <a:t>Weekly 1:1 meeting with coach</a:t>
            </a:r>
          </a:p>
        </p:txBody>
      </p:sp>
      <p:sp>
        <p:nvSpPr>
          <p:cNvPr id="23" name="Rectangle: Rounded Corners 22">
            <a:extLst>
              <a:ext uri="{FF2B5EF4-FFF2-40B4-BE49-F238E27FC236}">
                <a16:creationId xmlns:a16="http://schemas.microsoft.com/office/drawing/2014/main" id="{05E00363-CC05-4E23-8336-1732A9243618}"/>
              </a:ext>
            </a:extLst>
          </p:cNvPr>
          <p:cNvSpPr/>
          <p:nvPr/>
        </p:nvSpPr>
        <p:spPr>
          <a:xfrm>
            <a:off x="231089" y="3669477"/>
            <a:ext cx="11723388" cy="46457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j-lt"/>
              </a:rPr>
              <a:t>Team skills and knowledge sharing</a:t>
            </a:r>
          </a:p>
        </p:txBody>
      </p:sp>
      <p:sp>
        <p:nvSpPr>
          <p:cNvPr id="24" name="Rectangle: Rounded Corners 23">
            <a:extLst>
              <a:ext uri="{FF2B5EF4-FFF2-40B4-BE49-F238E27FC236}">
                <a16:creationId xmlns:a16="http://schemas.microsoft.com/office/drawing/2014/main" id="{1289A940-299B-40BC-BAF0-1D1D9D1F56D9}"/>
              </a:ext>
            </a:extLst>
          </p:cNvPr>
          <p:cNvSpPr/>
          <p:nvPr/>
        </p:nvSpPr>
        <p:spPr>
          <a:xfrm>
            <a:off x="240630" y="4388032"/>
            <a:ext cx="914400" cy="9291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latin typeface="+mj-lt"/>
              </a:rPr>
              <a:t>Annual review &amp; Bonus convo</a:t>
            </a:r>
          </a:p>
        </p:txBody>
      </p:sp>
      <p:sp>
        <p:nvSpPr>
          <p:cNvPr id="25" name="Rectangle: Rounded Corners 24">
            <a:extLst>
              <a:ext uri="{FF2B5EF4-FFF2-40B4-BE49-F238E27FC236}">
                <a16:creationId xmlns:a16="http://schemas.microsoft.com/office/drawing/2014/main" id="{84C7F21F-80AD-4425-A429-ED91129A71CC}"/>
              </a:ext>
            </a:extLst>
          </p:cNvPr>
          <p:cNvSpPr/>
          <p:nvPr/>
        </p:nvSpPr>
        <p:spPr>
          <a:xfrm>
            <a:off x="1223265" y="4388032"/>
            <a:ext cx="914400" cy="929149"/>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a:latin typeface="+mj-lt"/>
              </a:rPr>
              <a:t>PGG develop-ment</a:t>
            </a:r>
          </a:p>
        </p:txBody>
      </p:sp>
      <p:sp>
        <p:nvSpPr>
          <p:cNvPr id="26" name="Rectangle: Rounded Corners 25">
            <a:extLst>
              <a:ext uri="{FF2B5EF4-FFF2-40B4-BE49-F238E27FC236}">
                <a16:creationId xmlns:a16="http://schemas.microsoft.com/office/drawing/2014/main" id="{F8E841AE-B75E-4DD4-9166-FE5599DE6DA4}"/>
              </a:ext>
            </a:extLst>
          </p:cNvPr>
          <p:cNvSpPr/>
          <p:nvPr/>
        </p:nvSpPr>
        <p:spPr>
          <a:xfrm>
            <a:off x="3190793" y="4388031"/>
            <a:ext cx="906417" cy="9291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t>Perform. &amp; PGG check-in</a:t>
            </a:r>
          </a:p>
        </p:txBody>
      </p:sp>
      <p:sp>
        <p:nvSpPr>
          <p:cNvPr id="27" name="Rectangle: Rounded Corners 26">
            <a:extLst>
              <a:ext uri="{FF2B5EF4-FFF2-40B4-BE49-F238E27FC236}">
                <a16:creationId xmlns:a16="http://schemas.microsoft.com/office/drawing/2014/main" id="{C4CFA4D2-E32C-42D1-99DC-DFA6252787C6}"/>
              </a:ext>
            </a:extLst>
          </p:cNvPr>
          <p:cNvSpPr/>
          <p:nvPr/>
        </p:nvSpPr>
        <p:spPr>
          <a:xfrm>
            <a:off x="7122690" y="4388030"/>
            <a:ext cx="914400" cy="9291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t>Perform. &amp; PGG check-in</a:t>
            </a:r>
          </a:p>
        </p:txBody>
      </p:sp>
      <p:sp>
        <p:nvSpPr>
          <p:cNvPr id="28" name="Rectangle: Rounded Corners 27">
            <a:extLst>
              <a:ext uri="{FF2B5EF4-FFF2-40B4-BE49-F238E27FC236}">
                <a16:creationId xmlns:a16="http://schemas.microsoft.com/office/drawing/2014/main" id="{1717526A-C331-433A-BBDF-A835DD5B360F}"/>
              </a:ext>
            </a:extLst>
          </p:cNvPr>
          <p:cNvSpPr/>
          <p:nvPr/>
        </p:nvSpPr>
        <p:spPr>
          <a:xfrm>
            <a:off x="10066980" y="4388029"/>
            <a:ext cx="914400" cy="92914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latin typeface="+mj-lt"/>
              </a:rPr>
              <a:t>Engage-ment survey</a:t>
            </a:r>
          </a:p>
        </p:txBody>
      </p:sp>
      <p:cxnSp>
        <p:nvCxnSpPr>
          <p:cNvPr id="42" name="Straight Connector 41">
            <a:extLst>
              <a:ext uri="{FF2B5EF4-FFF2-40B4-BE49-F238E27FC236}">
                <a16:creationId xmlns:a16="http://schemas.microsoft.com/office/drawing/2014/main" id="{61BF2940-84FF-4C49-A690-085962760D3C}"/>
              </a:ext>
            </a:extLst>
          </p:cNvPr>
          <p:cNvCxnSpPr>
            <a:cxnSpLocks/>
          </p:cNvCxnSpPr>
          <p:nvPr/>
        </p:nvCxnSpPr>
        <p:spPr>
          <a:xfrm>
            <a:off x="240630" y="1641401"/>
            <a:ext cx="1172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6D5E4372-C83A-485C-8C53-A6A15BD9206E}"/>
              </a:ext>
            </a:extLst>
          </p:cNvPr>
          <p:cNvSpPr/>
          <p:nvPr/>
        </p:nvSpPr>
        <p:spPr>
          <a:xfrm>
            <a:off x="258559" y="5892250"/>
            <a:ext cx="1082385" cy="28995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Planning</a:t>
            </a:r>
          </a:p>
        </p:txBody>
      </p:sp>
      <p:sp>
        <p:nvSpPr>
          <p:cNvPr id="46" name="Rectangle: Rounded Corners 45">
            <a:extLst>
              <a:ext uri="{FF2B5EF4-FFF2-40B4-BE49-F238E27FC236}">
                <a16:creationId xmlns:a16="http://schemas.microsoft.com/office/drawing/2014/main" id="{9197F2C1-5E20-4587-B468-33A2E86F2A1A}"/>
              </a:ext>
            </a:extLst>
          </p:cNvPr>
          <p:cNvSpPr/>
          <p:nvPr/>
        </p:nvSpPr>
        <p:spPr>
          <a:xfrm>
            <a:off x="1411411" y="5892250"/>
            <a:ext cx="1082385" cy="28995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Cultivation</a:t>
            </a:r>
          </a:p>
        </p:txBody>
      </p:sp>
      <p:sp>
        <p:nvSpPr>
          <p:cNvPr id="49" name="Rectangle: Rounded Corners 48">
            <a:extLst>
              <a:ext uri="{FF2B5EF4-FFF2-40B4-BE49-F238E27FC236}">
                <a16:creationId xmlns:a16="http://schemas.microsoft.com/office/drawing/2014/main" id="{A650E69B-4BB0-4C50-89DD-01B6D6585B3D}"/>
              </a:ext>
            </a:extLst>
          </p:cNvPr>
          <p:cNvSpPr/>
          <p:nvPr/>
        </p:nvSpPr>
        <p:spPr>
          <a:xfrm>
            <a:off x="2564263" y="5892250"/>
            <a:ext cx="1082385" cy="28995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mj-lt"/>
              </a:rPr>
              <a:t>Accountability</a:t>
            </a:r>
          </a:p>
        </p:txBody>
      </p:sp>
      <p:sp>
        <p:nvSpPr>
          <p:cNvPr id="47" name="Rectangle: Rounded Corners 22">
            <a:extLst>
              <a:ext uri="{FF2B5EF4-FFF2-40B4-BE49-F238E27FC236}">
                <a16:creationId xmlns:a16="http://schemas.microsoft.com/office/drawing/2014/main" id="{14F5265A-CB3A-C04E-BCF8-53BC188D6382}"/>
              </a:ext>
            </a:extLst>
          </p:cNvPr>
          <p:cNvSpPr/>
          <p:nvPr/>
        </p:nvSpPr>
        <p:spPr>
          <a:xfrm>
            <a:off x="273258" y="3059920"/>
            <a:ext cx="11723388" cy="26007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j-lt"/>
              </a:rPr>
              <a:t>Weekly 1:1 with coach</a:t>
            </a:r>
          </a:p>
        </p:txBody>
      </p:sp>
      <p:sp>
        <p:nvSpPr>
          <p:cNvPr id="48" name="Rectangle: Rounded Corners 47">
            <a:extLst>
              <a:ext uri="{FF2B5EF4-FFF2-40B4-BE49-F238E27FC236}">
                <a16:creationId xmlns:a16="http://schemas.microsoft.com/office/drawing/2014/main" id="{898A0AC4-FB35-4D0D-BD23-867276A78834}"/>
              </a:ext>
            </a:extLst>
          </p:cNvPr>
          <p:cNvSpPr/>
          <p:nvPr/>
        </p:nvSpPr>
        <p:spPr>
          <a:xfrm>
            <a:off x="3248465" y="1785507"/>
            <a:ext cx="613340" cy="929149"/>
          </a:xfrm>
          <a:prstGeom prst="roundRect">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a:cs typeface="Calibri"/>
              </a:rPr>
              <a:t> OKR scor-ing</a:t>
            </a:r>
            <a:endParaRPr lang="en-US"/>
          </a:p>
        </p:txBody>
      </p:sp>
      <p:sp>
        <p:nvSpPr>
          <p:cNvPr id="50" name="Rectangle: Rounded Corners 49">
            <a:extLst>
              <a:ext uri="{FF2B5EF4-FFF2-40B4-BE49-F238E27FC236}">
                <a16:creationId xmlns:a16="http://schemas.microsoft.com/office/drawing/2014/main" id="{4A6E3E19-4E79-45A1-BCF9-7B187DA9DFCB}"/>
              </a:ext>
            </a:extLst>
          </p:cNvPr>
          <p:cNvSpPr/>
          <p:nvPr/>
        </p:nvSpPr>
        <p:spPr>
          <a:xfrm>
            <a:off x="7234444" y="1785506"/>
            <a:ext cx="613340" cy="929149"/>
          </a:xfrm>
          <a:prstGeom prst="roundRect">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a:cs typeface="Calibri"/>
              </a:rPr>
              <a:t> OKR scor-ing</a:t>
            </a:r>
            <a:endParaRPr lang="en-US"/>
          </a:p>
        </p:txBody>
      </p:sp>
      <p:sp>
        <p:nvSpPr>
          <p:cNvPr id="51" name="Rectangle: Rounded Corners 50">
            <a:extLst>
              <a:ext uri="{FF2B5EF4-FFF2-40B4-BE49-F238E27FC236}">
                <a16:creationId xmlns:a16="http://schemas.microsoft.com/office/drawing/2014/main" id="{C9FE0EA4-D4AF-4B51-AFD7-135F810A0184}"/>
              </a:ext>
            </a:extLst>
          </p:cNvPr>
          <p:cNvSpPr/>
          <p:nvPr/>
        </p:nvSpPr>
        <p:spPr>
          <a:xfrm>
            <a:off x="11420122" y="1797229"/>
            <a:ext cx="613340" cy="929149"/>
          </a:xfrm>
          <a:prstGeom prst="roundRect">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a:cs typeface="Calibri"/>
              </a:rPr>
              <a:t> OKR scor-ing</a:t>
            </a:r>
            <a:endParaRPr lang="en-US"/>
          </a:p>
        </p:txBody>
      </p:sp>
      <p:sp>
        <p:nvSpPr>
          <p:cNvPr id="54" name="TextBox 53">
            <a:extLst>
              <a:ext uri="{FF2B5EF4-FFF2-40B4-BE49-F238E27FC236}">
                <a16:creationId xmlns:a16="http://schemas.microsoft.com/office/drawing/2014/main" id="{CF5FA33A-EC8F-471C-B450-4581AD9C9FE3}"/>
              </a:ext>
            </a:extLst>
          </p:cNvPr>
          <p:cNvSpPr txBox="1"/>
          <p:nvPr/>
        </p:nvSpPr>
        <p:spPr>
          <a:xfrm>
            <a:off x="8739886" y="393204"/>
            <a:ext cx="2900052" cy="584775"/>
          </a:xfrm>
          <a:prstGeom prst="rect">
            <a:avLst/>
          </a:prstGeom>
          <a:solidFill>
            <a:srgbClr val="C8C8C8"/>
          </a:solidFill>
          <a:ln w="57150">
            <a:noFill/>
          </a:ln>
        </p:spPr>
        <p:txBody>
          <a:bodyPr wrap="square" rtlCol="0">
            <a:spAutoFit/>
          </a:bodyPr>
          <a:lstStyle/>
          <a:p>
            <a:pPr algn="ctr"/>
            <a:r>
              <a:rPr lang="en-GB" sz="1600" dirty="0"/>
              <a:t>To be updated per your company’s annual programs</a:t>
            </a:r>
          </a:p>
        </p:txBody>
      </p:sp>
    </p:spTree>
    <p:extLst>
      <p:ext uri="{BB962C8B-B14F-4D97-AF65-F5344CB8AC3E}">
        <p14:creationId xmlns:p14="http://schemas.microsoft.com/office/powerpoint/2010/main" val="280934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01A559-BBA4-0E46-B42B-655C0E795CDF}"/>
              </a:ext>
            </a:extLst>
          </p:cNvPr>
          <p:cNvSpPr>
            <a:spLocks noGrp="1"/>
          </p:cNvSpPr>
          <p:nvPr>
            <p:ph type="body" sz="quarter" idx="14"/>
          </p:nvPr>
        </p:nvSpPr>
        <p:spPr/>
        <p:txBody>
          <a:bodyPr/>
          <a:lstStyle/>
          <a:p>
            <a:r>
              <a:rPr lang="en-GB" dirty="0">
                <a:solidFill>
                  <a:srgbClr val="000064"/>
                </a:solidFill>
              </a:rPr>
              <a:t>Our portfolio &amp; clients</a:t>
            </a:r>
          </a:p>
        </p:txBody>
      </p:sp>
      <p:sp>
        <p:nvSpPr>
          <p:cNvPr id="4" name="TextBox 3">
            <a:extLst>
              <a:ext uri="{FF2B5EF4-FFF2-40B4-BE49-F238E27FC236}">
                <a16:creationId xmlns:a16="http://schemas.microsoft.com/office/drawing/2014/main" id="{E335EEC9-AD9A-4F4F-8B49-C5ADCCE533DD}"/>
              </a:ext>
            </a:extLst>
          </p:cNvPr>
          <p:cNvSpPr txBox="1"/>
          <p:nvPr/>
        </p:nvSpPr>
        <p:spPr>
          <a:xfrm>
            <a:off x="8739886" y="393204"/>
            <a:ext cx="2900052" cy="584775"/>
          </a:xfrm>
          <a:prstGeom prst="rect">
            <a:avLst/>
          </a:prstGeom>
          <a:solidFill>
            <a:srgbClr val="C8C8C8"/>
          </a:solidFill>
          <a:ln w="57150">
            <a:noFill/>
          </a:ln>
        </p:spPr>
        <p:txBody>
          <a:bodyPr wrap="square" rtlCol="0">
            <a:spAutoFit/>
          </a:bodyPr>
          <a:lstStyle/>
          <a:p>
            <a:pPr algn="ctr"/>
            <a:r>
              <a:rPr lang="en-GB" sz="1600" dirty="0">
                <a:latin typeface="+mj-lt"/>
              </a:rPr>
              <a:t>To be updated per your company’s background</a:t>
            </a:r>
          </a:p>
        </p:txBody>
      </p:sp>
    </p:spTree>
    <p:extLst>
      <p:ext uri="{BB962C8B-B14F-4D97-AF65-F5344CB8AC3E}">
        <p14:creationId xmlns:p14="http://schemas.microsoft.com/office/powerpoint/2010/main" val="245680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01A559-BBA4-0E46-B42B-655C0E795CDF}"/>
              </a:ext>
            </a:extLst>
          </p:cNvPr>
          <p:cNvSpPr>
            <a:spLocks noGrp="1"/>
          </p:cNvSpPr>
          <p:nvPr>
            <p:ph type="body" sz="quarter" idx="10"/>
          </p:nvPr>
        </p:nvSpPr>
        <p:spPr/>
        <p:txBody>
          <a:bodyPr/>
          <a:lstStyle/>
          <a:p>
            <a:r>
              <a:rPr lang="en-GB" dirty="0">
                <a:solidFill>
                  <a:srgbClr val="000064"/>
                </a:solidFill>
              </a:rPr>
              <a:t>Key clients, partners and providers </a:t>
            </a:r>
          </a:p>
        </p:txBody>
      </p:sp>
      <p:graphicFrame>
        <p:nvGraphicFramePr>
          <p:cNvPr id="9" name="Table 8">
            <a:extLst>
              <a:ext uri="{FF2B5EF4-FFF2-40B4-BE49-F238E27FC236}">
                <a16:creationId xmlns:a16="http://schemas.microsoft.com/office/drawing/2014/main" id="{4702001C-11CA-49C9-8C87-017D27F0EE0F}"/>
              </a:ext>
            </a:extLst>
          </p:cNvPr>
          <p:cNvGraphicFramePr>
            <a:graphicFrameLocks noGrp="1"/>
          </p:cNvGraphicFramePr>
          <p:nvPr>
            <p:extLst>
              <p:ext uri="{D42A27DB-BD31-4B8C-83A1-F6EECF244321}">
                <p14:modId xmlns:p14="http://schemas.microsoft.com/office/powerpoint/2010/main" val="3459599160"/>
              </p:ext>
            </p:extLst>
          </p:nvPr>
        </p:nvGraphicFramePr>
        <p:xfrm>
          <a:off x="515938" y="1343837"/>
          <a:ext cx="11124000" cy="3048000"/>
        </p:xfrm>
        <a:graphic>
          <a:graphicData uri="http://schemas.openxmlformats.org/drawingml/2006/table">
            <a:tbl>
              <a:tblPr firstRow="1" firstCol="1" bandRow="1">
                <a:tableStyleId>{5940675A-B579-460E-94D1-54222C63F5DA}</a:tableStyleId>
              </a:tblPr>
              <a:tblGrid>
                <a:gridCol w="1854000">
                  <a:extLst>
                    <a:ext uri="{9D8B030D-6E8A-4147-A177-3AD203B41FA5}">
                      <a16:colId xmlns:a16="http://schemas.microsoft.com/office/drawing/2014/main" val="4022821949"/>
                    </a:ext>
                  </a:extLst>
                </a:gridCol>
                <a:gridCol w="1854000">
                  <a:extLst>
                    <a:ext uri="{9D8B030D-6E8A-4147-A177-3AD203B41FA5}">
                      <a16:colId xmlns:a16="http://schemas.microsoft.com/office/drawing/2014/main" val="3694691830"/>
                    </a:ext>
                  </a:extLst>
                </a:gridCol>
                <a:gridCol w="1854000">
                  <a:extLst>
                    <a:ext uri="{9D8B030D-6E8A-4147-A177-3AD203B41FA5}">
                      <a16:colId xmlns:a16="http://schemas.microsoft.com/office/drawing/2014/main" val="260255700"/>
                    </a:ext>
                  </a:extLst>
                </a:gridCol>
                <a:gridCol w="1854000">
                  <a:extLst>
                    <a:ext uri="{9D8B030D-6E8A-4147-A177-3AD203B41FA5}">
                      <a16:colId xmlns:a16="http://schemas.microsoft.com/office/drawing/2014/main" val="2772513725"/>
                    </a:ext>
                  </a:extLst>
                </a:gridCol>
                <a:gridCol w="1854000">
                  <a:extLst>
                    <a:ext uri="{9D8B030D-6E8A-4147-A177-3AD203B41FA5}">
                      <a16:colId xmlns:a16="http://schemas.microsoft.com/office/drawing/2014/main" val="400669610"/>
                    </a:ext>
                  </a:extLst>
                </a:gridCol>
                <a:gridCol w="1854000">
                  <a:extLst>
                    <a:ext uri="{9D8B030D-6E8A-4147-A177-3AD203B41FA5}">
                      <a16:colId xmlns:a16="http://schemas.microsoft.com/office/drawing/2014/main" val="3529722600"/>
                    </a:ext>
                  </a:extLst>
                </a:gridCol>
              </a:tblGrid>
              <a:tr h="302868">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Calibri Light" panose="020F0302020204030204" pitchFamily="34" charset="0"/>
                          <a:ea typeface="+mn-ea"/>
                          <a:cs typeface="Calibri Light" panose="020F0302020204030204" pitchFamily="34" charset="0"/>
                        </a:rPr>
                        <a:t>Clients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endParaRPr lang="en-GB" sz="1400" b="1" i="0" kern="1200" dirty="0">
                        <a:solidFill>
                          <a:srgbClr val="000064"/>
                        </a:solidFill>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Calibri Light" panose="020F0302020204030204" pitchFamily="34" charset="0"/>
                          <a:ea typeface="+mn-ea"/>
                          <a:cs typeface="Calibri Light" panose="020F0302020204030204" pitchFamily="34" charset="0"/>
                        </a:rPr>
                        <a:t>Partners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GB" sz="1400" b="1" i="0" kern="1200" dirty="0">
                        <a:solidFill>
                          <a:srgbClr val="000064"/>
                        </a:solidFill>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sz="1400" b="1" i="0" kern="1200" dirty="0">
                          <a:solidFill>
                            <a:srgbClr val="000064"/>
                          </a:solidFill>
                          <a:latin typeface="Calibri Light" panose="020F0302020204030204" pitchFamily="34" charset="0"/>
                          <a:ea typeface="+mn-ea"/>
                          <a:cs typeface="Calibri Light" panose="020F0302020204030204" pitchFamily="34" charset="0"/>
                        </a:rPr>
                        <a:t>Providers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GB" sz="1400" b="1" i="0" kern="1200" dirty="0">
                        <a:solidFill>
                          <a:srgbClr val="000064"/>
                        </a:solidFill>
                        <a:latin typeface="Calibri Light" panose="020F0302020204030204" pitchFamily="34" charset="0"/>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56239973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0"/>
                        </a:spcAft>
                        <a:buFont typeface="Arial" panose="020B0604020202020204" pitchFamily="34" charset="0"/>
                        <a:buNone/>
                        <a:tabLst/>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57937"/>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64507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0107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8781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284751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noProof="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rgbClr val="000064"/>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612094"/>
                  </a:ext>
                </a:extLst>
              </a:tr>
            </a:tbl>
          </a:graphicData>
        </a:graphic>
      </p:graphicFrame>
      <p:sp>
        <p:nvSpPr>
          <p:cNvPr id="6" name="TextBox 5">
            <a:extLst>
              <a:ext uri="{FF2B5EF4-FFF2-40B4-BE49-F238E27FC236}">
                <a16:creationId xmlns:a16="http://schemas.microsoft.com/office/drawing/2014/main" id="{EEA6EA42-5BBC-4D3E-812F-0EE642BD12C5}"/>
              </a:ext>
            </a:extLst>
          </p:cNvPr>
          <p:cNvSpPr txBox="1"/>
          <p:nvPr/>
        </p:nvSpPr>
        <p:spPr>
          <a:xfrm>
            <a:off x="8739886" y="393204"/>
            <a:ext cx="2900052" cy="584775"/>
          </a:xfrm>
          <a:prstGeom prst="rect">
            <a:avLst/>
          </a:prstGeom>
          <a:solidFill>
            <a:srgbClr val="C8C8C8"/>
          </a:solidFill>
          <a:ln w="57150">
            <a:noFill/>
          </a:ln>
        </p:spPr>
        <p:txBody>
          <a:bodyPr wrap="square" rtlCol="0">
            <a:spAutoFit/>
          </a:bodyPr>
          <a:lstStyle/>
          <a:p>
            <a:pPr algn="ctr"/>
            <a:r>
              <a:rPr lang="en-GB" sz="1600" dirty="0">
                <a:latin typeface="+mj-lt"/>
              </a:rPr>
              <a:t>To be updated per your company’s background</a:t>
            </a:r>
          </a:p>
        </p:txBody>
      </p:sp>
    </p:spTree>
    <p:extLst>
      <p:ext uri="{BB962C8B-B14F-4D97-AF65-F5344CB8AC3E}">
        <p14:creationId xmlns:p14="http://schemas.microsoft.com/office/powerpoint/2010/main" val="298907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01A559-BBA4-0E46-B42B-655C0E795CDF}"/>
              </a:ext>
            </a:extLst>
          </p:cNvPr>
          <p:cNvSpPr>
            <a:spLocks noGrp="1"/>
          </p:cNvSpPr>
          <p:nvPr>
            <p:ph type="body" sz="quarter" idx="14"/>
          </p:nvPr>
        </p:nvSpPr>
        <p:spPr/>
        <p:txBody>
          <a:bodyPr/>
          <a:lstStyle/>
          <a:p>
            <a:r>
              <a:rPr lang="en-GB">
                <a:solidFill>
                  <a:srgbClr val="000064"/>
                </a:solidFill>
              </a:rPr>
              <a:t>Useful acronyms and abbreviations </a:t>
            </a:r>
          </a:p>
        </p:txBody>
      </p:sp>
      <p:graphicFrame>
        <p:nvGraphicFramePr>
          <p:cNvPr id="4" name="Table 3">
            <a:extLst>
              <a:ext uri="{FF2B5EF4-FFF2-40B4-BE49-F238E27FC236}">
                <a16:creationId xmlns:a16="http://schemas.microsoft.com/office/drawing/2014/main" id="{16FC16AD-09C5-4924-BB1E-A465A6CDFFFF}"/>
              </a:ext>
            </a:extLst>
          </p:cNvPr>
          <p:cNvGraphicFramePr>
            <a:graphicFrameLocks noGrp="1"/>
          </p:cNvGraphicFramePr>
          <p:nvPr>
            <p:extLst>
              <p:ext uri="{D42A27DB-BD31-4B8C-83A1-F6EECF244321}">
                <p14:modId xmlns:p14="http://schemas.microsoft.com/office/powerpoint/2010/main" val="1781008189"/>
              </p:ext>
            </p:extLst>
          </p:nvPr>
        </p:nvGraphicFramePr>
        <p:xfrm>
          <a:off x="4180005" y="1547695"/>
          <a:ext cx="3826718" cy="2702060"/>
        </p:xfrm>
        <a:graphic>
          <a:graphicData uri="http://schemas.openxmlformats.org/drawingml/2006/table">
            <a:tbl>
              <a:tblPr firstRow="1" firstCol="1" bandRow="1">
                <a:tableStyleId>{5940675A-B579-460E-94D1-54222C63F5DA}</a:tableStyleId>
              </a:tblPr>
              <a:tblGrid>
                <a:gridCol w="741103">
                  <a:extLst>
                    <a:ext uri="{9D8B030D-6E8A-4147-A177-3AD203B41FA5}">
                      <a16:colId xmlns:a16="http://schemas.microsoft.com/office/drawing/2014/main" val="1750593130"/>
                    </a:ext>
                  </a:extLst>
                </a:gridCol>
                <a:gridCol w="3085615">
                  <a:extLst>
                    <a:ext uri="{9D8B030D-6E8A-4147-A177-3AD203B41FA5}">
                      <a16:colId xmlns:a16="http://schemas.microsoft.com/office/drawing/2014/main" val="3652723003"/>
                    </a:ext>
                  </a:extLst>
                </a:gridCol>
              </a:tblGrid>
              <a:tr h="270206">
                <a:tc gridSpan="2">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200" b="1" kern="1200" noProof="0">
                          <a:solidFill>
                            <a:srgbClr val="000064"/>
                          </a:solidFill>
                          <a:latin typeface="+mj-lt"/>
                          <a:ea typeface="+mn-ea"/>
                          <a:cs typeface="+mn-cs"/>
                        </a:rPr>
                        <a:t>Internal </a:t>
                      </a:r>
                    </a:p>
                  </a:txBody>
                  <a:tcPr marL="68580" marR="68580" marT="9525" marB="9525" anchor="ctr">
                    <a:lnL w="12700" cmpd="sng">
                      <a:noFill/>
                    </a:lnL>
                    <a:lnR w="12700" cmpd="sng">
                      <a:noFill/>
                    </a:lnR>
                    <a:lnT w="12700" cmpd="sng">
                      <a:noFill/>
                    </a:lnT>
                    <a:lnB w="12700" cap="flat" cmpd="sng" algn="ctr">
                      <a:solidFill>
                        <a:srgbClr val="00006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marL="68580" marR="68580" marT="9525" marB="9525" anchor="ct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991775"/>
                  </a:ext>
                </a:extLst>
              </a:tr>
              <a:tr h="270206">
                <a:tc>
                  <a:txBody>
                    <a:bodyPr/>
                    <a:lstStyle/>
                    <a:p>
                      <a:pPr algn="l">
                        <a:lnSpc>
                          <a:spcPct val="115000"/>
                        </a:lnSpc>
                        <a:spcBef>
                          <a:spcPts val="600"/>
                        </a:spcBef>
                        <a:spcAft>
                          <a:spcPts val="0"/>
                        </a:spcAft>
                      </a:pPr>
                      <a:endParaRPr lang="en-GB" sz="1200" b="0" dirty="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12700" cap="flat" cmpd="sng" algn="ctr">
                      <a:solidFill>
                        <a:srgbClr val="000064"/>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12700" cap="flat" cmpd="sng" algn="ctr">
                      <a:solidFill>
                        <a:srgbClr val="000064"/>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065379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6964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9670350"/>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8504"/>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042838"/>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391419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62002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030080"/>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197912"/>
                  </a:ext>
                </a:extLst>
              </a:tr>
            </a:tbl>
          </a:graphicData>
        </a:graphic>
      </p:graphicFrame>
      <p:graphicFrame>
        <p:nvGraphicFramePr>
          <p:cNvPr id="5" name="Table 4">
            <a:extLst>
              <a:ext uri="{FF2B5EF4-FFF2-40B4-BE49-F238E27FC236}">
                <a16:creationId xmlns:a16="http://schemas.microsoft.com/office/drawing/2014/main" id="{954FCCE7-6BFF-4F64-9EF3-7D14F377EF64}"/>
              </a:ext>
            </a:extLst>
          </p:cNvPr>
          <p:cNvGraphicFramePr>
            <a:graphicFrameLocks noGrp="1"/>
          </p:cNvGraphicFramePr>
          <p:nvPr>
            <p:extLst>
              <p:ext uri="{D42A27DB-BD31-4B8C-83A1-F6EECF244321}">
                <p14:modId xmlns:p14="http://schemas.microsoft.com/office/powerpoint/2010/main" val="563136468"/>
              </p:ext>
            </p:extLst>
          </p:nvPr>
        </p:nvGraphicFramePr>
        <p:xfrm>
          <a:off x="8162166" y="1547695"/>
          <a:ext cx="3826718" cy="2702060"/>
        </p:xfrm>
        <a:graphic>
          <a:graphicData uri="http://schemas.openxmlformats.org/drawingml/2006/table">
            <a:tbl>
              <a:tblPr firstRow="1" firstCol="1" bandRow="1">
                <a:tableStyleId>{5940675A-B579-460E-94D1-54222C63F5DA}</a:tableStyleId>
              </a:tblPr>
              <a:tblGrid>
                <a:gridCol w="741103">
                  <a:extLst>
                    <a:ext uri="{9D8B030D-6E8A-4147-A177-3AD203B41FA5}">
                      <a16:colId xmlns:a16="http://schemas.microsoft.com/office/drawing/2014/main" val="1750593130"/>
                    </a:ext>
                  </a:extLst>
                </a:gridCol>
                <a:gridCol w="3085615">
                  <a:extLst>
                    <a:ext uri="{9D8B030D-6E8A-4147-A177-3AD203B41FA5}">
                      <a16:colId xmlns:a16="http://schemas.microsoft.com/office/drawing/2014/main" val="3652723003"/>
                    </a:ext>
                  </a:extLst>
                </a:gridCol>
              </a:tblGrid>
              <a:tr h="270206">
                <a:tc gridSpan="2">
                  <a:txBody>
                    <a:bodyPr/>
                    <a:lstStyle/>
                    <a:p>
                      <a:pPr algn="l">
                        <a:lnSpc>
                          <a:spcPct val="115000"/>
                        </a:lnSpc>
                        <a:spcBef>
                          <a:spcPts val="600"/>
                        </a:spcBef>
                        <a:spcAft>
                          <a:spcPts val="0"/>
                        </a:spcAft>
                      </a:pPr>
                      <a:r>
                        <a:rPr lang="en-GB" sz="1200" b="1" kern="1200" dirty="0">
                          <a:solidFill>
                            <a:srgbClr val="000064"/>
                          </a:solidFill>
                          <a:latin typeface="+mn-lt"/>
                          <a:ea typeface="+mn-ea"/>
                          <a:cs typeface="+mn-cs"/>
                        </a:rPr>
                        <a:t>Business/ Industry</a:t>
                      </a:r>
                      <a:endParaRPr lang="en-GB" sz="1200" b="0" dirty="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noFill/>
                      <a:prstDash val="solid"/>
                      <a:round/>
                      <a:headEnd type="none" w="med" len="med"/>
                      <a:tailEnd type="none" w="med" len="med"/>
                    </a:lnT>
                    <a:lnB w="12700" cap="flat" cmpd="sng" algn="ctr">
                      <a:solidFill>
                        <a:srgbClr val="00006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rgbClr val="0000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59746"/>
                  </a:ext>
                </a:extLst>
              </a:tr>
              <a:tr h="270206">
                <a:tc>
                  <a:txBody>
                    <a:bodyPr/>
                    <a:lstStyle/>
                    <a:p>
                      <a:pPr algn="l">
                        <a:lnSpc>
                          <a:spcPct val="115000"/>
                        </a:lnSpc>
                        <a:spcBef>
                          <a:spcPts val="600"/>
                        </a:spcBef>
                        <a:spcAft>
                          <a:spcPts val="0"/>
                        </a:spcAft>
                      </a:pPr>
                      <a:endParaRPr lang="en-GB" sz="1200" b="0" dirty="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12700" cap="flat" cmpd="sng" algn="ctr">
                      <a:solidFill>
                        <a:srgbClr val="000064"/>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12700" cap="flat" cmpd="sng" algn="ctr">
                      <a:solidFill>
                        <a:srgbClr val="000064"/>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465268"/>
                  </a:ext>
                </a:extLst>
              </a:tr>
              <a:tr h="270206">
                <a:tc>
                  <a:txBody>
                    <a:bodyPr/>
                    <a:lstStyle/>
                    <a:p>
                      <a:pPr algn="l">
                        <a:lnSpc>
                          <a:spcPct val="115000"/>
                        </a:lnSpc>
                        <a:spcBef>
                          <a:spcPts val="600"/>
                        </a:spcBef>
                        <a:spcAft>
                          <a:spcPts val="0"/>
                        </a:spcAft>
                      </a:pPr>
                      <a:endParaRPr lang="en-GB" sz="1200" b="0" dirty="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060792"/>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519802"/>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941930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241259"/>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83853"/>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6415690"/>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5210034"/>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4307131"/>
                  </a:ext>
                </a:extLst>
              </a:tr>
            </a:tbl>
          </a:graphicData>
        </a:graphic>
      </p:graphicFrame>
      <p:graphicFrame>
        <p:nvGraphicFramePr>
          <p:cNvPr id="2" name="Table 1">
            <a:extLst>
              <a:ext uri="{FF2B5EF4-FFF2-40B4-BE49-F238E27FC236}">
                <a16:creationId xmlns:a16="http://schemas.microsoft.com/office/drawing/2014/main" id="{97F04980-CB8C-4915-BDBD-59EF00A34E11}"/>
              </a:ext>
            </a:extLst>
          </p:cNvPr>
          <p:cNvGraphicFramePr>
            <a:graphicFrameLocks noGrp="1"/>
          </p:cNvGraphicFramePr>
          <p:nvPr>
            <p:extLst>
              <p:ext uri="{D42A27DB-BD31-4B8C-83A1-F6EECF244321}">
                <p14:modId xmlns:p14="http://schemas.microsoft.com/office/powerpoint/2010/main" val="1361213311"/>
              </p:ext>
            </p:extLst>
          </p:nvPr>
        </p:nvGraphicFramePr>
        <p:xfrm>
          <a:off x="197844" y="1547695"/>
          <a:ext cx="3826718" cy="2702060"/>
        </p:xfrm>
        <a:graphic>
          <a:graphicData uri="http://schemas.openxmlformats.org/drawingml/2006/table">
            <a:tbl>
              <a:tblPr firstRow="1" firstCol="1" bandRow="1">
                <a:tableStyleId>{5940675A-B579-460E-94D1-54222C63F5DA}</a:tableStyleId>
              </a:tblPr>
              <a:tblGrid>
                <a:gridCol w="741103">
                  <a:extLst>
                    <a:ext uri="{9D8B030D-6E8A-4147-A177-3AD203B41FA5}">
                      <a16:colId xmlns:a16="http://schemas.microsoft.com/office/drawing/2014/main" val="1750593130"/>
                    </a:ext>
                  </a:extLst>
                </a:gridCol>
                <a:gridCol w="3085615">
                  <a:extLst>
                    <a:ext uri="{9D8B030D-6E8A-4147-A177-3AD203B41FA5}">
                      <a16:colId xmlns:a16="http://schemas.microsoft.com/office/drawing/2014/main" val="3652723003"/>
                    </a:ext>
                  </a:extLst>
                </a:gridCol>
              </a:tblGrid>
              <a:tr h="270206">
                <a:tc gridSpan="2">
                  <a:txBody>
                    <a:bodyPr/>
                    <a:lstStyle/>
                    <a:p>
                      <a:pPr marL="0" algn="l" defTabSz="914400" rtl="0" eaLnBrk="1" latinLnBrk="0" hangingPunct="1">
                        <a:spcBef>
                          <a:spcPts val="600"/>
                        </a:spcBef>
                        <a:spcAft>
                          <a:spcPts val="0"/>
                        </a:spcAft>
                      </a:pPr>
                      <a:r>
                        <a:rPr lang="en-GB" sz="1200" b="1" kern="1200" dirty="0">
                          <a:solidFill>
                            <a:srgbClr val="000064"/>
                          </a:solidFill>
                          <a:latin typeface="+mj-lt"/>
                          <a:ea typeface="+mn-ea"/>
                          <a:cs typeface="+mn-cs"/>
                        </a:rPr>
                        <a:t>Client / partner </a:t>
                      </a:r>
                    </a:p>
                  </a:txBody>
                  <a:tcPr marL="68580" marR="68580" marT="0" marB="0" anchor="ctr">
                    <a:lnL w="12700" cmpd="sng">
                      <a:noFill/>
                    </a:lnL>
                    <a:lnR w="12700" cmpd="sng">
                      <a:noFill/>
                    </a:lnR>
                    <a:lnT w="12700" cmpd="sng">
                      <a:noFill/>
                    </a:lnT>
                    <a:lnB w="12700" cap="flat" cmpd="sng" algn="ctr">
                      <a:solidFill>
                        <a:srgbClr val="00006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algn="ctr" defTabSz="914400" rtl="0" eaLnBrk="1" latinLnBrk="0" hangingPunct="1">
                        <a:spcBef>
                          <a:spcPts val="600"/>
                        </a:spcBef>
                        <a:spcAft>
                          <a:spcPts val="0"/>
                        </a:spcAft>
                      </a:pPr>
                      <a:endParaRPr lang="en-GB" sz="1200" b="1" kern="1200">
                        <a:solidFill>
                          <a:srgbClr val="000064"/>
                        </a:solidFill>
                        <a:latin typeface="+mn-lt"/>
                        <a:ea typeface="+mn-ea"/>
                        <a:cs typeface="+mn-cs"/>
                      </a:endParaRPr>
                    </a:p>
                  </a:txBody>
                  <a:tcPr marL="68580" marR="68580" marT="0" marB="0" anchor="ctr">
                    <a:lnL w="12700" cmpd="sng">
                      <a:noFill/>
                    </a:lnL>
                    <a:lnR w="12700" cmpd="sng">
                      <a:noFill/>
                    </a:lnR>
                    <a:lnT w="12700" cmpd="sng">
                      <a:noFill/>
                    </a:lnT>
                    <a:lnB w="12700" cap="flat" cmpd="sng" algn="ctr">
                      <a:solidFill>
                        <a:srgbClr val="00006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991775"/>
                  </a:ext>
                </a:extLst>
              </a:tr>
              <a:tr h="270206">
                <a:tc>
                  <a:txBody>
                    <a:bodyPr/>
                    <a:lstStyle/>
                    <a:p>
                      <a:pPr algn="l">
                        <a:lnSpc>
                          <a:spcPct val="115000"/>
                        </a:lnSpc>
                        <a:spcBef>
                          <a:spcPts val="600"/>
                        </a:spcBef>
                        <a:spcAft>
                          <a:spcPts val="0"/>
                        </a:spcAft>
                      </a:pPr>
                      <a:endParaRPr lang="en-GB" sz="1200" b="0" dirty="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12700" cap="flat" cmpd="sng" algn="ctr">
                      <a:solidFill>
                        <a:srgbClr val="000064"/>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a:solidFill>
                          <a:srgbClr val="000064"/>
                        </a:solidFill>
                        <a:latin typeface="+mj-lt"/>
                        <a:ea typeface="+mn-ea"/>
                        <a:cs typeface="+mn-cs"/>
                      </a:endParaRPr>
                    </a:p>
                  </a:txBody>
                  <a:tcPr marL="68580" marR="68580" marT="9525" marB="9525" anchor="ctr">
                    <a:lnL w="12700" cmpd="sng">
                      <a:noFill/>
                    </a:lnL>
                    <a:lnR w="12700" cmpd="sng">
                      <a:noFill/>
                    </a:lnR>
                    <a:lnT w="12700" cap="flat" cmpd="sng" algn="ctr">
                      <a:solidFill>
                        <a:srgbClr val="000064"/>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0414419"/>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2093717"/>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17523"/>
                  </a:ext>
                </a:extLst>
              </a:tr>
              <a:tr h="270206">
                <a:tc>
                  <a:txBody>
                    <a:bodyPr/>
                    <a:lstStyle/>
                    <a:p>
                      <a:pPr algn="l">
                        <a:lnSpc>
                          <a:spcPct val="115000"/>
                        </a:lnSpc>
                        <a:spcBef>
                          <a:spcPts val="600"/>
                        </a:spcBef>
                        <a:spcAft>
                          <a:spcPts val="0"/>
                        </a:spcAft>
                      </a:pPr>
                      <a:endParaRPr lang="en-GB" sz="1200" b="0" dirty="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224244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5589516"/>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993802"/>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8352729"/>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7499043"/>
                  </a:ext>
                </a:extLst>
              </a:tr>
              <a:tr h="270206">
                <a:tc>
                  <a:txBody>
                    <a:bodyPr/>
                    <a:lstStyle/>
                    <a:p>
                      <a:pPr algn="l">
                        <a:lnSpc>
                          <a:spcPct val="115000"/>
                        </a:lnSpc>
                        <a:spcBef>
                          <a:spcPts val="600"/>
                        </a:spcBef>
                        <a:spcAft>
                          <a:spcPts val="0"/>
                        </a:spcAft>
                      </a:pPr>
                      <a:endParaRPr lang="en-GB" sz="1200" b="0">
                        <a:solidFill>
                          <a:srgbClr val="000064"/>
                        </a:solidFill>
                        <a:effectLst/>
                        <a:latin typeface="+mj-lt"/>
                        <a:ea typeface="Cambria" panose="02040503050406030204" pitchFamily="18" charset="0"/>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Bef>
                          <a:spcPts val="600"/>
                        </a:spcBef>
                        <a:spcAft>
                          <a:spcPts val="0"/>
                        </a:spcAft>
                      </a:pPr>
                      <a:endParaRPr lang="en-GB" sz="1200" b="0" kern="1200" dirty="0">
                        <a:solidFill>
                          <a:srgbClr val="000064"/>
                        </a:solidFill>
                        <a:latin typeface="+mj-lt"/>
                        <a:ea typeface="+mn-ea"/>
                        <a:cs typeface="+mn-cs"/>
                      </a:endParaRPr>
                    </a:p>
                  </a:txBody>
                  <a:tcPr marL="68580" marR="68580" marT="9525" marB="9525"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002144"/>
                  </a:ext>
                </a:extLst>
              </a:tr>
            </a:tbl>
          </a:graphicData>
        </a:graphic>
      </p:graphicFrame>
      <p:sp>
        <p:nvSpPr>
          <p:cNvPr id="7" name="TextBox 6">
            <a:extLst>
              <a:ext uri="{FF2B5EF4-FFF2-40B4-BE49-F238E27FC236}">
                <a16:creationId xmlns:a16="http://schemas.microsoft.com/office/drawing/2014/main" id="{E7EC381D-9544-4EF2-AF57-0CADF47B9B9F}"/>
              </a:ext>
            </a:extLst>
          </p:cNvPr>
          <p:cNvSpPr txBox="1"/>
          <p:nvPr/>
        </p:nvSpPr>
        <p:spPr>
          <a:xfrm>
            <a:off x="8739886" y="393204"/>
            <a:ext cx="2900052" cy="584775"/>
          </a:xfrm>
          <a:prstGeom prst="rect">
            <a:avLst/>
          </a:prstGeom>
          <a:solidFill>
            <a:srgbClr val="C8C8C8"/>
          </a:solidFill>
          <a:ln w="57150">
            <a:noFill/>
          </a:ln>
        </p:spPr>
        <p:txBody>
          <a:bodyPr wrap="square" rtlCol="0">
            <a:spAutoFit/>
          </a:bodyPr>
          <a:lstStyle/>
          <a:p>
            <a:pPr algn="ctr"/>
            <a:r>
              <a:rPr lang="en-GB" sz="1600" dirty="0">
                <a:latin typeface="+mj-lt"/>
              </a:rPr>
              <a:t>To be updated per your company’s requirements</a:t>
            </a:r>
          </a:p>
        </p:txBody>
      </p:sp>
    </p:spTree>
    <p:extLst>
      <p:ext uri="{BB962C8B-B14F-4D97-AF65-F5344CB8AC3E}">
        <p14:creationId xmlns:p14="http://schemas.microsoft.com/office/powerpoint/2010/main" val="192380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9FED3-EF7F-B14E-BA9B-A226F49F4201}"/>
              </a:ext>
            </a:extLst>
          </p:cNvPr>
          <p:cNvSpPr>
            <a:spLocks noGrp="1"/>
          </p:cNvSpPr>
          <p:nvPr>
            <p:ph type="body" sz="quarter" idx="10"/>
          </p:nvPr>
        </p:nvSpPr>
        <p:spPr/>
        <p:txBody>
          <a:bodyPr/>
          <a:lstStyle/>
          <a:p>
            <a:r>
              <a:rPr lang="en-US" dirty="0">
                <a:solidFill>
                  <a:srgbClr val="000064"/>
                </a:solidFill>
                <a:latin typeface="Rift" panose="00000500000000000000" pitchFamily="50" charset="0"/>
              </a:rPr>
              <a:t>Onboarding AGENDA</a:t>
            </a:r>
          </a:p>
        </p:txBody>
      </p:sp>
      <p:graphicFrame>
        <p:nvGraphicFramePr>
          <p:cNvPr id="3" name="Table 2">
            <a:extLst>
              <a:ext uri="{FF2B5EF4-FFF2-40B4-BE49-F238E27FC236}">
                <a16:creationId xmlns:a16="http://schemas.microsoft.com/office/drawing/2014/main" id="{1F008F16-98DE-9C4E-BB40-8513DEAE31F0}"/>
              </a:ext>
            </a:extLst>
          </p:cNvPr>
          <p:cNvGraphicFramePr>
            <a:graphicFrameLocks noGrp="1"/>
          </p:cNvGraphicFramePr>
          <p:nvPr>
            <p:extLst>
              <p:ext uri="{D42A27DB-BD31-4B8C-83A1-F6EECF244321}">
                <p14:modId xmlns:p14="http://schemas.microsoft.com/office/powerpoint/2010/main" val="2103485534"/>
              </p:ext>
            </p:extLst>
          </p:nvPr>
        </p:nvGraphicFramePr>
        <p:xfrm>
          <a:off x="4683999" y="1403695"/>
          <a:ext cx="6467957" cy="2225040"/>
        </p:xfrm>
        <a:graphic>
          <a:graphicData uri="http://schemas.openxmlformats.org/drawingml/2006/table">
            <a:tbl>
              <a:tblPr firstRow="1" bandRow="1">
                <a:tableStyleId>{5C22544A-7EE6-4342-B048-85BDC9FD1C3A}</a:tableStyleId>
              </a:tblPr>
              <a:tblGrid>
                <a:gridCol w="4906041">
                  <a:extLst>
                    <a:ext uri="{9D8B030D-6E8A-4147-A177-3AD203B41FA5}">
                      <a16:colId xmlns:a16="http://schemas.microsoft.com/office/drawing/2014/main" val="1904027641"/>
                    </a:ext>
                  </a:extLst>
                </a:gridCol>
                <a:gridCol w="1561916">
                  <a:extLst>
                    <a:ext uri="{9D8B030D-6E8A-4147-A177-3AD203B41FA5}">
                      <a16:colId xmlns:a16="http://schemas.microsoft.com/office/drawing/2014/main" val="1426757308"/>
                    </a:ext>
                  </a:extLst>
                </a:gridCol>
              </a:tblGrid>
              <a:tr h="370840">
                <a:tc>
                  <a:txBody>
                    <a:bodyPr/>
                    <a:lstStyle/>
                    <a:p>
                      <a:r>
                        <a:rPr lang="en-US" sz="1600" b="0" i="0" dirty="0">
                          <a:solidFill>
                            <a:srgbClr val="000037"/>
                          </a:solidFill>
                          <a:latin typeface="+mj-lt"/>
                          <a:cs typeface="Calibri" panose="020F0502020204030204" pitchFamily="34" charset="0"/>
                        </a:rPr>
                        <a:t>Intro to the workbook</a:t>
                      </a: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dirty="0">
                        <a:solidFill>
                          <a:srgbClr val="000037"/>
                        </a:solidFill>
                        <a:latin typeface="+mj-lt"/>
                        <a:cs typeface="Calibri" panose="020F0502020204030204" pitchFamily="34" charset="0"/>
                      </a:endParaRP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740772"/>
                  </a:ext>
                </a:extLst>
              </a:tr>
              <a:tr h="370840">
                <a:tc>
                  <a:txBody>
                    <a:bodyPr/>
                    <a:lstStyle/>
                    <a:p>
                      <a:r>
                        <a:rPr lang="en-US" sz="1600" b="0" i="0" dirty="0">
                          <a:solidFill>
                            <a:srgbClr val="000037"/>
                          </a:solidFill>
                          <a:latin typeface="+mj-lt"/>
                          <a:cs typeface="Calibri" panose="020F0502020204030204" pitchFamily="34" charset="0"/>
                        </a:rPr>
                        <a:t>Welcome letter from the Founders</a:t>
                      </a: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dirty="0">
                        <a:solidFill>
                          <a:srgbClr val="000037"/>
                        </a:solidFill>
                        <a:latin typeface="+mj-lt"/>
                        <a:cs typeface="Calibri" panose="020F0502020204030204" pitchFamily="34" charset="0"/>
                      </a:endParaRP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4130817"/>
                  </a:ext>
                </a:extLst>
              </a:tr>
              <a:tr h="370840">
                <a:tc>
                  <a:txBody>
                    <a:bodyPr/>
                    <a:lstStyle/>
                    <a:p>
                      <a:r>
                        <a:rPr lang="en-US" sz="1600" b="0" i="0" dirty="0">
                          <a:solidFill>
                            <a:srgbClr val="000037"/>
                          </a:solidFill>
                          <a:latin typeface="+mj-lt"/>
                          <a:cs typeface="Calibri" panose="020F0502020204030204" pitchFamily="34" charset="0"/>
                        </a:rPr>
                        <a:t>Admin set ups</a:t>
                      </a: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dirty="0">
                        <a:solidFill>
                          <a:srgbClr val="000037"/>
                        </a:solidFill>
                        <a:latin typeface="+mj-lt"/>
                        <a:cs typeface="Calibri" panose="020F0502020204030204" pitchFamily="34" charset="0"/>
                      </a:endParaRP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479397"/>
                  </a:ext>
                </a:extLst>
              </a:tr>
              <a:tr h="370840">
                <a:tc>
                  <a:txBody>
                    <a:bodyPr/>
                    <a:lstStyle/>
                    <a:p>
                      <a:r>
                        <a:rPr lang="en-US" sz="1600" b="0" i="0" kern="1200" dirty="0">
                          <a:solidFill>
                            <a:srgbClr val="000037"/>
                          </a:solidFill>
                          <a:latin typeface="+mj-lt"/>
                          <a:ea typeface="+mn-ea"/>
                          <a:cs typeface="Calibri" panose="020F0502020204030204" pitchFamily="34" charset="0"/>
                        </a:rPr>
                        <a:t>The team</a:t>
                      </a: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dirty="0">
                        <a:solidFill>
                          <a:srgbClr val="000037"/>
                        </a:solidFill>
                        <a:latin typeface="+mj-lt"/>
                        <a:cs typeface="Calibri" panose="020F0502020204030204" pitchFamily="34" charset="0"/>
                      </a:endParaRP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523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00037"/>
                          </a:solidFill>
                          <a:latin typeface="+mj-lt"/>
                          <a:ea typeface="+mn-ea"/>
                          <a:cs typeface="Calibri" panose="020F0502020204030204" pitchFamily="34" charset="0"/>
                        </a:rPr>
                        <a:t>Onboarding plan and reading</a:t>
                      </a: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dirty="0">
                        <a:solidFill>
                          <a:srgbClr val="000037"/>
                        </a:solidFill>
                        <a:latin typeface="+mj-lt"/>
                        <a:cs typeface="Calibri" panose="020F0502020204030204" pitchFamily="34" charset="0"/>
                      </a:endParaRP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3905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00037"/>
                          </a:solidFill>
                          <a:latin typeface="+mj-lt"/>
                          <a:ea typeface="+mn-ea"/>
                          <a:cs typeface="Calibri" panose="020F0502020204030204" pitchFamily="34" charset="0"/>
                        </a:rPr>
                        <a:t>Documents for reference </a:t>
                      </a: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600" b="0" i="0" dirty="0">
                        <a:solidFill>
                          <a:srgbClr val="000037"/>
                        </a:solidFill>
                        <a:latin typeface="+mj-lt"/>
                        <a:cs typeface="Calibri" panose="020F0502020204030204" pitchFamily="34" charset="0"/>
                      </a:endParaRPr>
                    </a:p>
                  </a:txBody>
                  <a:tcPr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366687"/>
                  </a:ext>
                </a:extLst>
              </a:tr>
            </a:tbl>
          </a:graphicData>
        </a:graphic>
      </p:graphicFrame>
    </p:spTree>
    <p:extLst>
      <p:ext uri="{BB962C8B-B14F-4D97-AF65-F5344CB8AC3E}">
        <p14:creationId xmlns:p14="http://schemas.microsoft.com/office/powerpoint/2010/main" val="249042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blue, covered, table, sitting&#10;&#10;Description automatically generated">
            <a:extLst>
              <a:ext uri="{FF2B5EF4-FFF2-40B4-BE49-F238E27FC236}">
                <a16:creationId xmlns:a16="http://schemas.microsoft.com/office/drawing/2014/main" id="{7D1F5D89-B001-2743-82B6-7AC59343F77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1">
            <a:extLst>
              <a:ext uri="{FF2B5EF4-FFF2-40B4-BE49-F238E27FC236}">
                <a16:creationId xmlns:a16="http://schemas.microsoft.com/office/drawing/2014/main" id="{AA4B6AF9-0A7A-4832-A1D0-90E5DCDC29BF}"/>
              </a:ext>
            </a:extLst>
          </p:cNvPr>
          <p:cNvSpPr txBox="1">
            <a:spLocks/>
          </p:cNvSpPr>
          <p:nvPr/>
        </p:nvSpPr>
        <p:spPr>
          <a:xfrm>
            <a:off x="4594384" y="633965"/>
            <a:ext cx="7067233" cy="5448783"/>
          </a:xfrm>
          <a:prstGeom prst="rect">
            <a:avLst/>
          </a:prstGeom>
        </p:spPr>
        <p:txBody>
          <a:bodyPr anchor="t"/>
          <a:lstStyle>
            <a:lvl1pPr marL="0" indent="0" algn="l" defTabSz="914400" rtl="0" eaLnBrk="1" latinLnBrk="0" hangingPunct="1">
              <a:lnSpc>
                <a:spcPct val="100000"/>
              </a:lnSpc>
              <a:spcBef>
                <a:spcPts val="600"/>
              </a:spcBef>
              <a:spcAft>
                <a:spcPts val="1200"/>
              </a:spcAft>
              <a:buFont typeface="Arial" panose="020B0604020202020204" pitchFamily="34" charset="0"/>
              <a:buNone/>
              <a:defRPr sz="2400" b="0" i="0" kern="1200">
                <a:solidFill>
                  <a:srgbClr val="000037"/>
                </a:solidFill>
                <a:latin typeface="Rift" pitchFamily="2" charset="0"/>
                <a:ea typeface="+mn-ea"/>
                <a:cs typeface="+mn-cs"/>
              </a:defRPr>
            </a:lvl1pPr>
            <a:lvl2pPr marL="177800" indent="-177800" algn="l" defTabSz="914400" rtl="0" eaLnBrk="1" latinLnBrk="0" hangingPunct="1">
              <a:lnSpc>
                <a:spcPct val="100000"/>
              </a:lnSpc>
              <a:spcBef>
                <a:spcPts val="600"/>
              </a:spcBef>
              <a:spcAft>
                <a:spcPts val="600"/>
              </a:spcAft>
              <a:buFont typeface="Arial" panose="020B0604020202020204" pitchFamily="34" charset="0"/>
              <a:buChar char="•"/>
              <a:tabLst/>
              <a:defRPr sz="1400" kern="1200">
                <a:solidFill>
                  <a:srgbClr val="000037"/>
                </a:solidFill>
                <a:latin typeface="+mj-lt"/>
                <a:ea typeface="+mn-ea"/>
                <a:cs typeface="+mn-cs"/>
              </a:defRPr>
            </a:lvl2pPr>
            <a:lvl3pPr marL="355600" indent="-177800" algn="l" defTabSz="914400" rtl="0" eaLnBrk="1" latinLnBrk="0" hangingPunct="1">
              <a:lnSpc>
                <a:spcPct val="100000"/>
              </a:lnSpc>
              <a:spcBef>
                <a:spcPts val="600"/>
              </a:spcBef>
              <a:spcAft>
                <a:spcPts val="600"/>
              </a:spcAft>
              <a:buFont typeface="System Font Regular"/>
              <a:buChar char="-"/>
              <a:tabLst/>
              <a:defRPr sz="1400" kern="1200">
                <a:solidFill>
                  <a:srgbClr val="000037"/>
                </a:solidFill>
                <a:latin typeface="+mj-lt"/>
                <a:ea typeface="+mn-ea"/>
                <a:cs typeface="+mn-cs"/>
              </a:defRPr>
            </a:lvl3pPr>
            <a:lvl4pPr marL="533400" indent="-177800" algn="l" defTabSz="914400" rtl="0" eaLnBrk="1" latinLnBrk="0" hangingPunct="1">
              <a:lnSpc>
                <a:spcPct val="100000"/>
              </a:lnSpc>
              <a:spcBef>
                <a:spcPts val="600"/>
              </a:spcBef>
              <a:spcAft>
                <a:spcPts val="600"/>
              </a:spcAft>
              <a:buSzPct val="80000"/>
              <a:buFont typeface="Courier New" panose="02070309020205020404" pitchFamily="49" charset="0"/>
              <a:buChar char="o"/>
              <a:tabLst/>
              <a:defRPr sz="1400" kern="1200">
                <a:solidFill>
                  <a:srgbClr val="000037"/>
                </a:solidFill>
                <a:latin typeface="+mj-lt"/>
                <a:ea typeface="+mn-ea"/>
                <a:cs typeface="+mn-cs"/>
              </a:defRPr>
            </a:lvl4pPr>
            <a:lvl5pPr marL="711200" indent="-177800" algn="l" defTabSz="914400" rtl="0" eaLnBrk="1" latinLnBrk="0" hangingPunct="1">
              <a:lnSpc>
                <a:spcPct val="100000"/>
              </a:lnSpc>
              <a:spcBef>
                <a:spcPts val="600"/>
              </a:spcBef>
              <a:spcAft>
                <a:spcPts val="600"/>
              </a:spcAft>
              <a:buFont typeface="System Font Regular"/>
              <a:buChar char="-"/>
              <a:tabLst/>
              <a:defRPr sz="1400" kern="1200">
                <a:solidFill>
                  <a:srgbClr val="000037"/>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64"/>
                </a:solidFill>
              </a:rPr>
              <a:t>Welcome to &lt;Company name&gt;!</a:t>
            </a:r>
          </a:p>
          <a:p>
            <a:pPr marL="0" lvl="1" indent="0">
              <a:buNone/>
            </a:pPr>
            <a:r>
              <a:rPr lang="en-GB" dirty="0"/>
              <a:t>We have created this Onboarding Workbook to orient you to the firm and help you better understand our culture, business and standard operating procedures. </a:t>
            </a:r>
          </a:p>
          <a:p>
            <a:pPr marL="0" lvl="1" indent="0">
              <a:buNone/>
            </a:pPr>
            <a:r>
              <a:rPr lang="en-GB" dirty="0"/>
              <a:t>While we think this is a great tool to get you started, please don't hesitate to reach out to any of your new team members for support. We want you to have an amazing onboarding experience so ask lots of questions and provide your feedback as that is how we all learn and improve.</a:t>
            </a:r>
          </a:p>
          <a:p>
            <a:pPr lvl="4"/>
            <a:endParaRPr lang="en-US" dirty="0">
              <a:solidFill>
                <a:srgbClr val="000064"/>
              </a:solidFill>
            </a:endParaRPr>
          </a:p>
          <a:p>
            <a:pPr lvl="1"/>
            <a:endParaRPr lang="en-US" dirty="0">
              <a:solidFill>
                <a:srgbClr val="000064"/>
              </a:solidFill>
            </a:endParaRPr>
          </a:p>
          <a:p>
            <a:pPr lvl="1"/>
            <a:endParaRPr lang="en-US" dirty="0">
              <a:solidFill>
                <a:srgbClr val="000064"/>
              </a:solidFill>
            </a:endParaRPr>
          </a:p>
        </p:txBody>
      </p:sp>
    </p:spTree>
    <p:extLst>
      <p:ext uri="{BB962C8B-B14F-4D97-AF65-F5344CB8AC3E}">
        <p14:creationId xmlns:p14="http://schemas.microsoft.com/office/powerpoint/2010/main" val="47007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7E23F5-49B3-F04B-ACFF-8205E0917C94}"/>
              </a:ext>
            </a:extLst>
          </p:cNvPr>
          <p:cNvSpPr>
            <a:spLocks noGrp="1"/>
          </p:cNvSpPr>
          <p:nvPr>
            <p:ph type="body" sz="quarter" idx="10"/>
          </p:nvPr>
        </p:nvSpPr>
        <p:spPr/>
        <p:txBody>
          <a:bodyPr/>
          <a:lstStyle/>
          <a:p>
            <a:r>
              <a:rPr lang="en-GB" dirty="0">
                <a:solidFill>
                  <a:srgbClr val="000064"/>
                </a:solidFill>
                <a:ea typeface="Rift Light" pitchFamily="2" charset="-128"/>
              </a:rPr>
              <a:t>Welcome letter from the founders</a:t>
            </a:r>
          </a:p>
        </p:txBody>
      </p:sp>
      <p:sp>
        <p:nvSpPr>
          <p:cNvPr id="2" name="Text Placeholder 1">
            <a:extLst>
              <a:ext uri="{FF2B5EF4-FFF2-40B4-BE49-F238E27FC236}">
                <a16:creationId xmlns:a16="http://schemas.microsoft.com/office/drawing/2014/main" id="{D8A922BC-DE4F-3E4B-8EA7-5634B29F1140}"/>
              </a:ext>
            </a:extLst>
          </p:cNvPr>
          <p:cNvSpPr>
            <a:spLocks noGrp="1"/>
          </p:cNvSpPr>
          <p:nvPr>
            <p:ph type="body" sz="quarter" idx="4294967295"/>
          </p:nvPr>
        </p:nvSpPr>
        <p:spPr>
          <a:xfrm>
            <a:off x="3974984" y="1629000"/>
            <a:ext cx="4327525" cy="3600450"/>
          </a:xfrm>
          <a:prstGeom prst="rect">
            <a:avLst/>
          </a:prstGeom>
        </p:spPr>
        <p:txBody>
          <a:bodyPr anchor="t"/>
          <a:lstStyle/>
          <a:p>
            <a:pPr marL="0" indent="0">
              <a:lnSpc>
                <a:spcPct val="100000"/>
              </a:lnSpc>
              <a:spcBef>
                <a:spcPts val="600"/>
              </a:spcBef>
              <a:spcAft>
                <a:spcPts val="1200"/>
              </a:spcAft>
              <a:buNone/>
            </a:pPr>
            <a:r>
              <a:rPr lang="en-GB" sz="1400" dirty="0">
                <a:solidFill>
                  <a:srgbClr val="000064"/>
                </a:solidFill>
                <a:latin typeface="+mj-lt"/>
              </a:rPr>
              <a:t>Welcome xx!</a:t>
            </a:r>
          </a:p>
          <a:p>
            <a:pPr marL="0" indent="0">
              <a:lnSpc>
                <a:spcPct val="100000"/>
              </a:lnSpc>
              <a:spcBef>
                <a:spcPts val="600"/>
              </a:spcBef>
              <a:spcAft>
                <a:spcPts val="1200"/>
              </a:spcAft>
              <a:buNone/>
            </a:pPr>
            <a:r>
              <a:rPr lang="en-GB" sz="1400" dirty="0">
                <a:solidFill>
                  <a:srgbClr val="000064"/>
                </a:solidFill>
                <a:latin typeface="+mj-lt"/>
              </a:rPr>
              <a:t>Opening remarks from the founders.</a:t>
            </a:r>
          </a:p>
          <a:p>
            <a:pPr marL="0" indent="0">
              <a:lnSpc>
                <a:spcPct val="100000"/>
              </a:lnSpc>
              <a:spcBef>
                <a:spcPts val="600"/>
              </a:spcBef>
              <a:spcAft>
                <a:spcPts val="1200"/>
              </a:spcAft>
              <a:buNone/>
            </a:pPr>
            <a:endParaRPr lang="en-GB" sz="1400" dirty="0">
              <a:solidFill>
                <a:srgbClr val="000064"/>
              </a:solidFill>
              <a:latin typeface="+mj-lt"/>
            </a:endParaRPr>
          </a:p>
          <a:p>
            <a:pPr marL="0" indent="0">
              <a:lnSpc>
                <a:spcPct val="100000"/>
              </a:lnSpc>
              <a:spcBef>
                <a:spcPts val="600"/>
              </a:spcBef>
              <a:spcAft>
                <a:spcPts val="1200"/>
              </a:spcAft>
              <a:buNone/>
            </a:pPr>
            <a:endParaRPr lang="en-GB" sz="1400" dirty="0">
              <a:solidFill>
                <a:srgbClr val="000064"/>
              </a:solidFill>
              <a:latin typeface="+mj-lt"/>
            </a:endParaRPr>
          </a:p>
          <a:p>
            <a:pPr marL="0" indent="0">
              <a:lnSpc>
                <a:spcPct val="100000"/>
              </a:lnSpc>
              <a:spcBef>
                <a:spcPts val="600"/>
              </a:spcBef>
              <a:spcAft>
                <a:spcPts val="1200"/>
              </a:spcAft>
              <a:buNone/>
            </a:pPr>
            <a:endParaRPr lang="en-GB" sz="1400" dirty="0">
              <a:solidFill>
                <a:srgbClr val="000064"/>
              </a:solidFill>
              <a:latin typeface="+mj-lt"/>
            </a:endParaRPr>
          </a:p>
          <a:p>
            <a:pPr marL="0" indent="0">
              <a:lnSpc>
                <a:spcPct val="100000"/>
              </a:lnSpc>
              <a:spcBef>
                <a:spcPts val="600"/>
              </a:spcBef>
              <a:spcAft>
                <a:spcPts val="1200"/>
              </a:spcAft>
              <a:buNone/>
            </a:pPr>
            <a:endParaRPr lang="en-GB" sz="1400" dirty="0">
              <a:solidFill>
                <a:srgbClr val="000064"/>
              </a:solidFill>
              <a:latin typeface="+mj-lt"/>
            </a:endParaRPr>
          </a:p>
          <a:p>
            <a:pPr marL="0" indent="0">
              <a:lnSpc>
                <a:spcPct val="100000"/>
              </a:lnSpc>
              <a:spcBef>
                <a:spcPts val="600"/>
              </a:spcBef>
              <a:spcAft>
                <a:spcPts val="1200"/>
              </a:spcAft>
              <a:buNone/>
            </a:pPr>
            <a:endParaRPr lang="en-GB" sz="1400" dirty="0">
              <a:solidFill>
                <a:srgbClr val="000064"/>
              </a:solidFill>
              <a:latin typeface="+mj-lt"/>
            </a:endParaRPr>
          </a:p>
          <a:p>
            <a:pPr marL="0" indent="0">
              <a:lnSpc>
                <a:spcPct val="100000"/>
              </a:lnSpc>
              <a:spcBef>
                <a:spcPts val="600"/>
              </a:spcBef>
              <a:spcAft>
                <a:spcPts val="1200"/>
              </a:spcAft>
              <a:buNone/>
            </a:pPr>
            <a:r>
              <a:rPr lang="en-GB" sz="1400" dirty="0">
                <a:solidFill>
                  <a:srgbClr val="000064"/>
                </a:solidFill>
                <a:latin typeface="+mj-lt"/>
              </a:rPr>
              <a:t>All the best,</a:t>
            </a:r>
            <a:br>
              <a:rPr lang="en-GB" sz="1400" dirty="0">
                <a:solidFill>
                  <a:srgbClr val="000064"/>
                </a:solidFill>
                <a:latin typeface="+mj-lt"/>
              </a:rPr>
            </a:br>
            <a:r>
              <a:rPr lang="en-GB" sz="1400" dirty="0">
                <a:solidFill>
                  <a:srgbClr val="000064"/>
                </a:solidFill>
                <a:latin typeface="+mj-lt"/>
              </a:rPr>
              <a:t>xx &amp; </a:t>
            </a:r>
            <a:r>
              <a:rPr lang="en-GB" sz="1400" dirty="0" err="1">
                <a:solidFill>
                  <a:srgbClr val="000064"/>
                </a:solidFill>
                <a:latin typeface="+mj-lt"/>
              </a:rPr>
              <a:t>yy</a:t>
            </a:r>
            <a:endParaRPr lang="en-GB" sz="1400" dirty="0">
              <a:solidFill>
                <a:srgbClr val="000064"/>
              </a:solidFill>
              <a:latin typeface="+mj-lt"/>
            </a:endParaRPr>
          </a:p>
          <a:p>
            <a:pPr marL="0" indent="0">
              <a:lnSpc>
                <a:spcPct val="100000"/>
              </a:lnSpc>
              <a:spcBef>
                <a:spcPts val="600"/>
              </a:spcBef>
              <a:spcAft>
                <a:spcPts val="1200"/>
              </a:spcAft>
              <a:buNone/>
            </a:pPr>
            <a:endParaRPr lang="en-US" sz="1400" dirty="0">
              <a:solidFill>
                <a:srgbClr val="000064"/>
              </a:solidFill>
              <a:latin typeface="+mj-lt"/>
            </a:endParaRPr>
          </a:p>
        </p:txBody>
      </p:sp>
      <p:sp>
        <p:nvSpPr>
          <p:cNvPr id="4" name="Rectangle 3">
            <a:extLst>
              <a:ext uri="{FF2B5EF4-FFF2-40B4-BE49-F238E27FC236}">
                <a16:creationId xmlns:a16="http://schemas.microsoft.com/office/drawing/2014/main" id="{9993E41A-2F48-4983-934B-A3BDDEFAD338}"/>
              </a:ext>
            </a:extLst>
          </p:cNvPr>
          <p:cNvSpPr/>
          <p:nvPr/>
        </p:nvSpPr>
        <p:spPr>
          <a:xfrm>
            <a:off x="847493" y="1629000"/>
            <a:ext cx="2598234" cy="4080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Insert Founder’s picture here</a:t>
            </a:r>
          </a:p>
        </p:txBody>
      </p:sp>
      <p:sp>
        <p:nvSpPr>
          <p:cNvPr id="7" name="Rectangle 6">
            <a:extLst>
              <a:ext uri="{FF2B5EF4-FFF2-40B4-BE49-F238E27FC236}">
                <a16:creationId xmlns:a16="http://schemas.microsoft.com/office/drawing/2014/main" id="{E1EFB568-2C1A-4630-96F1-530C1559F832}"/>
              </a:ext>
            </a:extLst>
          </p:cNvPr>
          <p:cNvSpPr/>
          <p:nvPr/>
        </p:nvSpPr>
        <p:spPr>
          <a:xfrm>
            <a:off x="8831766" y="1629000"/>
            <a:ext cx="2598234" cy="4080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Insert Founder’s picture here</a:t>
            </a:r>
            <a:endParaRPr lang="en-IN" dirty="0"/>
          </a:p>
        </p:txBody>
      </p:sp>
    </p:spTree>
    <p:extLst>
      <p:ext uri="{BB962C8B-B14F-4D97-AF65-F5344CB8AC3E}">
        <p14:creationId xmlns:p14="http://schemas.microsoft.com/office/powerpoint/2010/main" val="157036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A922BC-DE4F-3E4B-8EA7-5634B29F1140}"/>
              </a:ext>
            </a:extLst>
          </p:cNvPr>
          <p:cNvSpPr>
            <a:spLocks noGrp="1"/>
          </p:cNvSpPr>
          <p:nvPr>
            <p:ph type="body" sz="quarter" idx="11"/>
          </p:nvPr>
        </p:nvSpPr>
        <p:spPr/>
        <p:txBody>
          <a:bodyPr>
            <a:normAutofit/>
          </a:bodyPr>
          <a:lstStyle/>
          <a:p>
            <a:pPr marL="0" indent="0">
              <a:buNone/>
            </a:pPr>
            <a:r>
              <a:rPr lang="en-US" dirty="0"/>
              <a:t>Hi XXXX, </a:t>
            </a:r>
          </a:p>
          <a:p>
            <a:pPr marL="0" indent="0">
              <a:buNone/>
            </a:pPr>
            <a:r>
              <a:rPr lang="en-US" dirty="0"/>
              <a:t>Welcome to the XXXXXX team! </a:t>
            </a:r>
          </a:p>
          <a:p>
            <a:pPr marL="0" indent="0">
              <a:buNone/>
            </a:pPr>
            <a:r>
              <a:rPr lang="en-US" dirty="0"/>
              <a:t>You have received a </a:t>
            </a:r>
            <a:r>
              <a:rPr lang="en-US" dirty="0">
                <a:solidFill>
                  <a:srgbClr val="000064"/>
                </a:solidFill>
              </a:rPr>
              <a:t>link</a:t>
            </a:r>
            <a:r>
              <a:rPr lang="en-US" dirty="0"/>
              <a:t> in your personal email account from “Microsoft Online Services Team/Gmail services team” that will connect you to your XXXXXX email address. Once in your XXX inbox, you will see invitations to various platforms, groups and meetings that will set you up for success in our unique working environment. </a:t>
            </a:r>
          </a:p>
          <a:p>
            <a:pPr marL="0" indent="0">
              <a:buNone/>
            </a:pPr>
            <a:r>
              <a:rPr lang="en-US" dirty="0"/>
              <a:t>We will go through this workbook, other set ups and any questions you have when we speak on your first day. </a:t>
            </a:r>
          </a:p>
          <a:p>
            <a:pPr marL="0" indent="0">
              <a:buNone/>
            </a:pPr>
            <a:r>
              <a:rPr lang="en-US" dirty="0"/>
              <a:t>Look forward to meeting and working with you! </a:t>
            </a:r>
          </a:p>
          <a:p>
            <a:pPr marL="0" indent="0">
              <a:buNone/>
            </a:pPr>
            <a:r>
              <a:rPr lang="en-US" dirty="0"/>
              <a:t>Regards, </a:t>
            </a:r>
          </a:p>
          <a:p>
            <a:pPr marL="0" indent="0">
              <a:buNone/>
            </a:pPr>
            <a:r>
              <a:rPr lang="en-US" dirty="0"/>
              <a:t>Signature</a:t>
            </a:r>
            <a:endParaRPr lang="en-US" dirty="0">
              <a:solidFill>
                <a:srgbClr val="000064"/>
              </a:solidFill>
            </a:endParaRPr>
          </a:p>
        </p:txBody>
      </p:sp>
      <p:sp>
        <p:nvSpPr>
          <p:cNvPr id="3" name="Text Placeholder 2">
            <a:extLst>
              <a:ext uri="{FF2B5EF4-FFF2-40B4-BE49-F238E27FC236}">
                <a16:creationId xmlns:a16="http://schemas.microsoft.com/office/drawing/2014/main" id="{057E23F5-49B3-F04B-ACFF-8205E0917C94}"/>
              </a:ext>
            </a:extLst>
          </p:cNvPr>
          <p:cNvSpPr>
            <a:spLocks noGrp="1"/>
          </p:cNvSpPr>
          <p:nvPr>
            <p:ph type="body" sz="quarter" idx="10"/>
          </p:nvPr>
        </p:nvSpPr>
        <p:spPr/>
        <p:txBody>
          <a:bodyPr/>
          <a:lstStyle/>
          <a:p>
            <a:r>
              <a:rPr lang="en-GB" dirty="0">
                <a:solidFill>
                  <a:srgbClr val="000064"/>
                </a:solidFill>
                <a:ea typeface="Rift Light" pitchFamily="2" charset="-128"/>
              </a:rPr>
              <a:t>Getting started</a:t>
            </a:r>
            <a:endParaRPr lang="en-US" dirty="0">
              <a:solidFill>
                <a:srgbClr val="000064"/>
              </a:solidFill>
            </a:endParaRPr>
          </a:p>
        </p:txBody>
      </p:sp>
      <p:sp>
        <p:nvSpPr>
          <p:cNvPr id="5" name="Rectangle 4">
            <a:extLst>
              <a:ext uri="{FF2B5EF4-FFF2-40B4-BE49-F238E27FC236}">
                <a16:creationId xmlns:a16="http://schemas.microsoft.com/office/drawing/2014/main" id="{BFDDDA4B-B951-4335-8C10-B4809C697470}"/>
              </a:ext>
            </a:extLst>
          </p:cNvPr>
          <p:cNvSpPr/>
          <p:nvPr/>
        </p:nvSpPr>
        <p:spPr>
          <a:xfrm>
            <a:off x="3592313" y="3663018"/>
            <a:ext cx="5007373" cy="2757953"/>
          </a:xfrm>
          <a:prstGeom prst="rect">
            <a:avLst/>
          </a:prstGeom>
          <a:ln w="6350">
            <a:noFill/>
          </a:ln>
        </p:spPr>
        <p:txBody>
          <a:bodyPr>
            <a:normAutofit/>
          </a:bodyPr>
          <a:lstStyle/>
          <a:p>
            <a:r>
              <a:rPr lang="en-GB" sz="1400" b="1" dirty="0">
                <a:solidFill>
                  <a:srgbClr val="000064"/>
                </a:solidFill>
                <a:latin typeface="Calibri Light" panose="020F0302020204030204" pitchFamily="34" charset="0"/>
                <a:cs typeface="Calibri Light" panose="020F0302020204030204" pitchFamily="34" charset="0"/>
              </a:rPr>
              <a:t>Signed and agreed:</a:t>
            </a:r>
          </a:p>
          <a:p>
            <a:r>
              <a:rPr lang="en-GB" sz="1400" dirty="0">
                <a:solidFill>
                  <a:srgbClr val="000064"/>
                </a:solidFill>
                <a:latin typeface="Calibri Light" panose="020F0302020204030204" pitchFamily="34" charset="0"/>
                <a:cs typeface="Calibri Light" panose="020F0302020204030204" pitchFamily="34" charset="0"/>
              </a:rPr>
              <a:t>□ Employment contract - send to XXX when complete</a:t>
            </a:r>
          </a:p>
          <a:p>
            <a:r>
              <a:rPr lang="en-GB" sz="1400" dirty="0">
                <a:solidFill>
                  <a:srgbClr val="000064"/>
                </a:solidFill>
                <a:latin typeface="Calibri Light" panose="020F0302020204030204" pitchFamily="34" charset="0"/>
                <a:cs typeface="Calibri Light" panose="020F0302020204030204" pitchFamily="34" charset="0"/>
              </a:rPr>
              <a:t>□ NDA - send to XXX when complete</a:t>
            </a:r>
          </a:p>
          <a:p>
            <a:endParaRPr lang="en-GB" sz="1400" dirty="0">
              <a:solidFill>
                <a:srgbClr val="000064"/>
              </a:solidFill>
              <a:latin typeface="Calibri Light" panose="020F0302020204030204" pitchFamily="34" charset="0"/>
              <a:cs typeface="Calibri Light" panose="020F0302020204030204" pitchFamily="34" charset="0"/>
            </a:endParaRPr>
          </a:p>
          <a:p>
            <a:r>
              <a:rPr lang="en-GB" sz="1400" b="1" dirty="0">
                <a:solidFill>
                  <a:srgbClr val="000064"/>
                </a:solidFill>
                <a:latin typeface="Calibri Light" panose="020F0302020204030204" pitchFamily="34" charset="0"/>
                <a:cs typeface="Calibri Light" panose="020F0302020204030204" pitchFamily="34" charset="0"/>
              </a:rPr>
              <a:t>Before you start:</a:t>
            </a:r>
          </a:p>
          <a:p>
            <a:r>
              <a:rPr lang="en-GB" sz="1400" dirty="0">
                <a:solidFill>
                  <a:srgbClr val="000064"/>
                </a:solidFill>
                <a:latin typeface="Calibri Light" panose="020F0302020204030204" pitchFamily="34" charset="0"/>
                <a:cs typeface="Calibri Light" panose="020F0302020204030204" pitchFamily="34" charset="0"/>
              </a:rPr>
              <a:t>□ Set up your xxx email account - invite in your personal inbox</a:t>
            </a:r>
          </a:p>
          <a:p>
            <a:r>
              <a:rPr lang="en-GB" sz="1400" dirty="0">
                <a:solidFill>
                  <a:srgbClr val="000064"/>
                </a:solidFill>
                <a:latin typeface="Calibri Light" panose="020F0302020204030204" pitchFamily="34" charset="0"/>
                <a:cs typeface="Calibri Light" panose="020F0302020204030204" pitchFamily="34" charset="0"/>
              </a:rPr>
              <a:t>□ Set your laptop up with a password</a:t>
            </a:r>
          </a:p>
          <a:p>
            <a:endParaRPr lang="en-GB" sz="1400" dirty="0">
              <a:solidFill>
                <a:srgbClr val="000064"/>
              </a:solidFill>
              <a:latin typeface="Calibri Light" panose="020F0302020204030204" pitchFamily="34" charset="0"/>
              <a:cs typeface="Calibri Light" panose="020F0302020204030204" pitchFamily="34" charset="0"/>
            </a:endParaRPr>
          </a:p>
          <a:p>
            <a:r>
              <a:rPr lang="en-GB" sz="1400" b="1" dirty="0">
                <a:solidFill>
                  <a:srgbClr val="000064"/>
                </a:solidFill>
                <a:latin typeface="Calibri Light" panose="020F0302020204030204" pitchFamily="34" charset="0"/>
                <a:cs typeface="Calibri Light" panose="020F0302020204030204" pitchFamily="34" charset="0"/>
              </a:rPr>
              <a:t>Meetings to note:</a:t>
            </a:r>
          </a:p>
          <a:p>
            <a:r>
              <a:rPr lang="en-GB" sz="1400" dirty="0">
                <a:solidFill>
                  <a:srgbClr val="000064"/>
                </a:solidFill>
                <a:latin typeface="Calibri Light" panose="020F0302020204030204" pitchFamily="34" charset="0"/>
                <a:cs typeface="Calibri Light" panose="020F0302020204030204" pitchFamily="34" charset="0"/>
              </a:rPr>
              <a:t>□ Onboarding session with xx on XXXXXX</a:t>
            </a:r>
          </a:p>
          <a:p>
            <a:r>
              <a:rPr lang="en-GB" sz="1400" dirty="0">
                <a:solidFill>
                  <a:srgbClr val="000064"/>
                </a:solidFill>
                <a:latin typeface="Calibri Light" panose="020F0302020204030204" pitchFamily="34" charset="0"/>
                <a:cs typeface="Calibri Light" panose="020F0302020204030204" pitchFamily="34" charset="0"/>
              </a:rPr>
              <a:t>□ DD MM 00.00 weekly Team Call  		</a:t>
            </a:r>
          </a:p>
          <a:p>
            <a:r>
              <a:rPr lang="en-GB" sz="1400" dirty="0">
                <a:solidFill>
                  <a:srgbClr val="000064"/>
                </a:solidFill>
                <a:latin typeface="Calibri Light" panose="020F0302020204030204" pitchFamily="34" charset="0"/>
                <a:cs typeface="Calibri Light" panose="020F0302020204030204" pitchFamily="34" charset="0"/>
              </a:rPr>
              <a:t>□ All sessions noted in Onboarding Plan, xx and xx of this pack</a:t>
            </a:r>
          </a:p>
        </p:txBody>
      </p:sp>
    </p:spTree>
    <p:extLst>
      <p:ext uri="{BB962C8B-B14F-4D97-AF65-F5344CB8AC3E}">
        <p14:creationId xmlns:p14="http://schemas.microsoft.com/office/powerpoint/2010/main" val="126617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E65FC-63EA-4F2D-9992-7D3929425A23}"/>
              </a:ext>
            </a:extLst>
          </p:cNvPr>
          <p:cNvSpPr>
            <a:spLocks noGrp="1"/>
          </p:cNvSpPr>
          <p:nvPr>
            <p:ph type="body" sz="quarter" idx="10"/>
          </p:nvPr>
        </p:nvSpPr>
        <p:spPr/>
        <p:txBody>
          <a:bodyPr anchor="t" anchorCtr="0"/>
          <a:lstStyle/>
          <a:p>
            <a:r>
              <a:rPr lang="en-IN" dirty="0"/>
              <a:t>Our team</a:t>
            </a:r>
          </a:p>
        </p:txBody>
      </p:sp>
      <p:sp>
        <p:nvSpPr>
          <p:cNvPr id="3" name="Rectangle 2">
            <a:extLst>
              <a:ext uri="{FF2B5EF4-FFF2-40B4-BE49-F238E27FC236}">
                <a16:creationId xmlns:a16="http://schemas.microsoft.com/office/drawing/2014/main" id="{212E2219-46BA-409C-A3E5-1305E2C05E89}"/>
              </a:ext>
            </a:extLst>
          </p:cNvPr>
          <p:cNvSpPr/>
          <p:nvPr/>
        </p:nvSpPr>
        <p:spPr>
          <a:xfrm>
            <a:off x="588000" y="1129170"/>
            <a:ext cx="11189620" cy="292313"/>
          </a:xfrm>
          <a:prstGeom prst="rect">
            <a:avLst/>
          </a:prstGeom>
          <a:solidFill>
            <a:srgbClr val="0000AF"/>
          </a:solidFill>
          <a:ln w="762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dirty="0">
                <a:ln>
                  <a:noFill/>
                </a:ln>
                <a:solidFill>
                  <a:schemeClr val="bg1"/>
                </a:solidFill>
                <a:effectLst/>
                <a:uLnTx/>
                <a:uFillTx/>
                <a:latin typeface="+mj-lt"/>
                <a:ea typeface="+mn-ea"/>
                <a:cs typeface="+mn-cs"/>
              </a:rPr>
              <a:t>&lt;Company name&gt; </a:t>
            </a:r>
            <a:r>
              <a:rPr kumimoji="0" lang="en-GB" sz="1000" b="1" i="0" u="none" strike="noStrike" kern="0" cap="none" spc="0" normalizeH="0" baseline="0" noProof="0" dirty="0">
                <a:ln>
                  <a:noFill/>
                </a:ln>
                <a:solidFill>
                  <a:schemeClr val="bg1"/>
                </a:solidFill>
                <a:effectLst/>
                <a:uLnTx/>
                <a:uFillTx/>
                <a:latin typeface="+mj-lt"/>
                <a:ea typeface="+mn-ea"/>
                <a:cs typeface="+mn-cs"/>
              </a:rPr>
              <a:t>Team</a:t>
            </a:r>
            <a:endParaRPr kumimoji="0" lang="en-US" sz="1000" b="1" i="0" u="none" strike="noStrike" kern="0" cap="none" spc="0" normalizeH="0" baseline="0" noProof="0" dirty="0">
              <a:ln>
                <a:noFill/>
              </a:ln>
              <a:solidFill>
                <a:schemeClr val="bg1"/>
              </a:solidFill>
              <a:effectLst/>
              <a:uLnTx/>
              <a:uFillTx/>
              <a:latin typeface="+mj-lt"/>
              <a:ea typeface="+mn-ea"/>
              <a:cs typeface="+mn-cs"/>
            </a:endParaRPr>
          </a:p>
        </p:txBody>
      </p:sp>
      <p:grpSp>
        <p:nvGrpSpPr>
          <p:cNvPr id="5" name="Group 4">
            <a:extLst>
              <a:ext uri="{FF2B5EF4-FFF2-40B4-BE49-F238E27FC236}">
                <a16:creationId xmlns:a16="http://schemas.microsoft.com/office/drawing/2014/main" id="{47817FE3-FC06-45C2-A196-0675FF006ABB}"/>
              </a:ext>
            </a:extLst>
          </p:cNvPr>
          <p:cNvGrpSpPr/>
          <p:nvPr/>
        </p:nvGrpSpPr>
        <p:grpSpPr>
          <a:xfrm>
            <a:off x="1673310" y="1651751"/>
            <a:ext cx="1953268" cy="573552"/>
            <a:chOff x="1673310" y="1651751"/>
            <a:chExt cx="1953268" cy="573552"/>
          </a:xfrm>
        </p:grpSpPr>
        <p:sp>
          <p:nvSpPr>
            <p:cNvPr id="222" name="TextBox 221">
              <a:extLst>
                <a:ext uri="{FF2B5EF4-FFF2-40B4-BE49-F238E27FC236}">
                  <a16:creationId xmlns:a16="http://schemas.microsoft.com/office/drawing/2014/main" id="{BA349B81-39C1-43E7-AFF7-E996890C0CAD}"/>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4" name="Oval 3">
              <a:extLst>
                <a:ext uri="{FF2B5EF4-FFF2-40B4-BE49-F238E27FC236}">
                  <a16:creationId xmlns:a16="http://schemas.microsoft.com/office/drawing/2014/main" id="{DAF38777-53EA-4897-A382-26E7592B90A0}"/>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3" name="Group 72">
            <a:extLst>
              <a:ext uri="{FF2B5EF4-FFF2-40B4-BE49-F238E27FC236}">
                <a16:creationId xmlns:a16="http://schemas.microsoft.com/office/drawing/2014/main" id="{0269397A-B20E-437B-88CB-21767E82DF35}"/>
              </a:ext>
            </a:extLst>
          </p:cNvPr>
          <p:cNvGrpSpPr/>
          <p:nvPr/>
        </p:nvGrpSpPr>
        <p:grpSpPr>
          <a:xfrm>
            <a:off x="3858949" y="1651751"/>
            <a:ext cx="1953268" cy="573552"/>
            <a:chOff x="1673310" y="1651751"/>
            <a:chExt cx="1953268" cy="573552"/>
          </a:xfrm>
        </p:grpSpPr>
        <p:sp>
          <p:nvSpPr>
            <p:cNvPr id="74" name="TextBox 73">
              <a:extLst>
                <a:ext uri="{FF2B5EF4-FFF2-40B4-BE49-F238E27FC236}">
                  <a16:creationId xmlns:a16="http://schemas.microsoft.com/office/drawing/2014/main" id="{74273244-D1B3-4BC5-881F-2CF9C7629838}"/>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75" name="Oval 74">
              <a:extLst>
                <a:ext uri="{FF2B5EF4-FFF2-40B4-BE49-F238E27FC236}">
                  <a16:creationId xmlns:a16="http://schemas.microsoft.com/office/drawing/2014/main" id="{9769F7C9-097E-411C-8C2E-3F1C911A8B6D}"/>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9" name="Group 78">
            <a:extLst>
              <a:ext uri="{FF2B5EF4-FFF2-40B4-BE49-F238E27FC236}">
                <a16:creationId xmlns:a16="http://schemas.microsoft.com/office/drawing/2014/main" id="{AB74A326-D4AD-4C98-8979-D634FE20EB6B}"/>
              </a:ext>
            </a:extLst>
          </p:cNvPr>
          <p:cNvGrpSpPr/>
          <p:nvPr/>
        </p:nvGrpSpPr>
        <p:grpSpPr>
          <a:xfrm>
            <a:off x="5843866" y="1651751"/>
            <a:ext cx="1953268" cy="573552"/>
            <a:chOff x="1673310" y="1651751"/>
            <a:chExt cx="1953268" cy="573552"/>
          </a:xfrm>
        </p:grpSpPr>
        <p:sp>
          <p:nvSpPr>
            <p:cNvPr id="80" name="TextBox 79">
              <a:extLst>
                <a:ext uri="{FF2B5EF4-FFF2-40B4-BE49-F238E27FC236}">
                  <a16:creationId xmlns:a16="http://schemas.microsoft.com/office/drawing/2014/main" id="{872836D0-54B3-4B99-A488-18C5E1B34BB9}"/>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81" name="Oval 80">
              <a:extLst>
                <a:ext uri="{FF2B5EF4-FFF2-40B4-BE49-F238E27FC236}">
                  <a16:creationId xmlns:a16="http://schemas.microsoft.com/office/drawing/2014/main" id="{D8BB6D22-9DFE-4A8B-8CE7-8817AA474B81}"/>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3" name="Group 82">
            <a:extLst>
              <a:ext uri="{FF2B5EF4-FFF2-40B4-BE49-F238E27FC236}">
                <a16:creationId xmlns:a16="http://schemas.microsoft.com/office/drawing/2014/main" id="{8C6E88E3-588F-4A77-AFD0-A16F65165528}"/>
              </a:ext>
            </a:extLst>
          </p:cNvPr>
          <p:cNvGrpSpPr/>
          <p:nvPr/>
        </p:nvGrpSpPr>
        <p:grpSpPr>
          <a:xfrm>
            <a:off x="7784413" y="1651751"/>
            <a:ext cx="1953268" cy="573552"/>
            <a:chOff x="1673310" y="1651751"/>
            <a:chExt cx="1953268" cy="573552"/>
          </a:xfrm>
        </p:grpSpPr>
        <p:sp>
          <p:nvSpPr>
            <p:cNvPr id="85" name="TextBox 84">
              <a:extLst>
                <a:ext uri="{FF2B5EF4-FFF2-40B4-BE49-F238E27FC236}">
                  <a16:creationId xmlns:a16="http://schemas.microsoft.com/office/drawing/2014/main" id="{48E6C765-009A-458D-B3E7-0262802C4DE5}"/>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87" name="Oval 86">
              <a:extLst>
                <a:ext uri="{FF2B5EF4-FFF2-40B4-BE49-F238E27FC236}">
                  <a16:creationId xmlns:a16="http://schemas.microsoft.com/office/drawing/2014/main" id="{1967A3D2-B87C-4821-8E52-5530B57BCF8E}"/>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8" name="Group 87">
            <a:extLst>
              <a:ext uri="{FF2B5EF4-FFF2-40B4-BE49-F238E27FC236}">
                <a16:creationId xmlns:a16="http://schemas.microsoft.com/office/drawing/2014/main" id="{459D9EE7-BB95-4636-8801-B1FE00380435}"/>
              </a:ext>
            </a:extLst>
          </p:cNvPr>
          <p:cNvGrpSpPr/>
          <p:nvPr/>
        </p:nvGrpSpPr>
        <p:grpSpPr>
          <a:xfrm>
            <a:off x="1673310" y="2722268"/>
            <a:ext cx="1953268" cy="573552"/>
            <a:chOff x="1673310" y="1651751"/>
            <a:chExt cx="1953268" cy="573552"/>
          </a:xfrm>
        </p:grpSpPr>
        <p:sp>
          <p:nvSpPr>
            <p:cNvPr id="97" name="TextBox 96">
              <a:extLst>
                <a:ext uri="{FF2B5EF4-FFF2-40B4-BE49-F238E27FC236}">
                  <a16:creationId xmlns:a16="http://schemas.microsoft.com/office/drawing/2014/main" id="{82ED7D09-AA0C-4118-A365-845DD4506B66}"/>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15" name="Oval 114">
              <a:extLst>
                <a:ext uri="{FF2B5EF4-FFF2-40B4-BE49-F238E27FC236}">
                  <a16:creationId xmlns:a16="http://schemas.microsoft.com/office/drawing/2014/main" id="{6B5C7655-65EA-4F6D-AA23-B438A4B9EE2A}"/>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6" name="Group 115">
            <a:extLst>
              <a:ext uri="{FF2B5EF4-FFF2-40B4-BE49-F238E27FC236}">
                <a16:creationId xmlns:a16="http://schemas.microsoft.com/office/drawing/2014/main" id="{B8E56D6F-21EE-4A41-A62A-D6595BADC581}"/>
              </a:ext>
            </a:extLst>
          </p:cNvPr>
          <p:cNvGrpSpPr/>
          <p:nvPr/>
        </p:nvGrpSpPr>
        <p:grpSpPr>
          <a:xfrm>
            <a:off x="3858949" y="2722268"/>
            <a:ext cx="1953268" cy="573552"/>
            <a:chOff x="1673310" y="1651751"/>
            <a:chExt cx="1953268" cy="573552"/>
          </a:xfrm>
        </p:grpSpPr>
        <p:sp>
          <p:nvSpPr>
            <p:cNvPr id="118" name="TextBox 117">
              <a:extLst>
                <a:ext uri="{FF2B5EF4-FFF2-40B4-BE49-F238E27FC236}">
                  <a16:creationId xmlns:a16="http://schemas.microsoft.com/office/drawing/2014/main" id="{DC663F9A-C205-4C93-8142-81E1A75A0C37}"/>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19" name="Oval 118">
              <a:extLst>
                <a:ext uri="{FF2B5EF4-FFF2-40B4-BE49-F238E27FC236}">
                  <a16:creationId xmlns:a16="http://schemas.microsoft.com/office/drawing/2014/main" id="{0E6ED7B7-4BBB-4FE2-BBA0-700F982E58CF}"/>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0" name="Group 119">
            <a:extLst>
              <a:ext uri="{FF2B5EF4-FFF2-40B4-BE49-F238E27FC236}">
                <a16:creationId xmlns:a16="http://schemas.microsoft.com/office/drawing/2014/main" id="{BF6D6641-6E27-4063-B944-7923D285CCEE}"/>
              </a:ext>
            </a:extLst>
          </p:cNvPr>
          <p:cNvGrpSpPr/>
          <p:nvPr/>
        </p:nvGrpSpPr>
        <p:grpSpPr>
          <a:xfrm>
            <a:off x="5843866" y="2722268"/>
            <a:ext cx="1953268" cy="573552"/>
            <a:chOff x="1673310" y="1651751"/>
            <a:chExt cx="1953268" cy="573552"/>
          </a:xfrm>
        </p:grpSpPr>
        <p:sp>
          <p:nvSpPr>
            <p:cNvPr id="121" name="TextBox 120">
              <a:extLst>
                <a:ext uri="{FF2B5EF4-FFF2-40B4-BE49-F238E27FC236}">
                  <a16:creationId xmlns:a16="http://schemas.microsoft.com/office/drawing/2014/main" id="{02D515D9-B649-4D3E-B559-51416EFE91AB}"/>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22" name="Oval 121">
              <a:extLst>
                <a:ext uri="{FF2B5EF4-FFF2-40B4-BE49-F238E27FC236}">
                  <a16:creationId xmlns:a16="http://schemas.microsoft.com/office/drawing/2014/main" id="{8485A150-9FD6-4472-AFF1-3F40C766260F}"/>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3" name="Group 122">
            <a:extLst>
              <a:ext uri="{FF2B5EF4-FFF2-40B4-BE49-F238E27FC236}">
                <a16:creationId xmlns:a16="http://schemas.microsoft.com/office/drawing/2014/main" id="{751C0909-2ACD-4A9E-B3E1-1F941E6319C0}"/>
              </a:ext>
            </a:extLst>
          </p:cNvPr>
          <p:cNvGrpSpPr/>
          <p:nvPr/>
        </p:nvGrpSpPr>
        <p:grpSpPr>
          <a:xfrm>
            <a:off x="7784413" y="2722268"/>
            <a:ext cx="1953268" cy="573552"/>
            <a:chOff x="1673310" y="1651751"/>
            <a:chExt cx="1953268" cy="573552"/>
          </a:xfrm>
        </p:grpSpPr>
        <p:sp>
          <p:nvSpPr>
            <p:cNvPr id="124" name="TextBox 123">
              <a:extLst>
                <a:ext uri="{FF2B5EF4-FFF2-40B4-BE49-F238E27FC236}">
                  <a16:creationId xmlns:a16="http://schemas.microsoft.com/office/drawing/2014/main" id="{876D182B-5669-4D74-BE79-FF22A3EBF61C}"/>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29" name="Oval 128">
              <a:extLst>
                <a:ext uri="{FF2B5EF4-FFF2-40B4-BE49-F238E27FC236}">
                  <a16:creationId xmlns:a16="http://schemas.microsoft.com/office/drawing/2014/main" id="{B0F020B4-554D-40D1-9D0A-CE93FB354538}"/>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0" name="Group 129">
            <a:extLst>
              <a:ext uri="{FF2B5EF4-FFF2-40B4-BE49-F238E27FC236}">
                <a16:creationId xmlns:a16="http://schemas.microsoft.com/office/drawing/2014/main" id="{7D39E5AE-C082-4D21-AB40-74F074A0302E}"/>
              </a:ext>
            </a:extLst>
          </p:cNvPr>
          <p:cNvGrpSpPr/>
          <p:nvPr/>
        </p:nvGrpSpPr>
        <p:grpSpPr>
          <a:xfrm>
            <a:off x="1673310" y="3748181"/>
            <a:ext cx="1953268" cy="573552"/>
            <a:chOff x="1673310" y="1651751"/>
            <a:chExt cx="1953268" cy="573552"/>
          </a:xfrm>
        </p:grpSpPr>
        <p:sp>
          <p:nvSpPr>
            <p:cNvPr id="131" name="TextBox 130">
              <a:extLst>
                <a:ext uri="{FF2B5EF4-FFF2-40B4-BE49-F238E27FC236}">
                  <a16:creationId xmlns:a16="http://schemas.microsoft.com/office/drawing/2014/main" id="{0DB663C5-05EC-4B83-BA23-1CB1ADE812F5}"/>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32" name="Oval 131">
              <a:extLst>
                <a:ext uri="{FF2B5EF4-FFF2-40B4-BE49-F238E27FC236}">
                  <a16:creationId xmlns:a16="http://schemas.microsoft.com/office/drawing/2014/main" id="{54D2E4C9-62C3-4D90-BDB8-2381D2BA38E0}"/>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3" name="Group 132">
            <a:extLst>
              <a:ext uri="{FF2B5EF4-FFF2-40B4-BE49-F238E27FC236}">
                <a16:creationId xmlns:a16="http://schemas.microsoft.com/office/drawing/2014/main" id="{D17362EE-2641-4379-A769-3576262EB320}"/>
              </a:ext>
            </a:extLst>
          </p:cNvPr>
          <p:cNvGrpSpPr/>
          <p:nvPr/>
        </p:nvGrpSpPr>
        <p:grpSpPr>
          <a:xfrm>
            <a:off x="3858949" y="3748181"/>
            <a:ext cx="1953268" cy="573552"/>
            <a:chOff x="1673310" y="1651751"/>
            <a:chExt cx="1953268" cy="573552"/>
          </a:xfrm>
        </p:grpSpPr>
        <p:sp>
          <p:nvSpPr>
            <p:cNvPr id="134" name="TextBox 133">
              <a:extLst>
                <a:ext uri="{FF2B5EF4-FFF2-40B4-BE49-F238E27FC236}">
                  <a16:creationId xmlns:a16="http://schemas.microsoft.com/office/drawing/2014/main" id="{884DE565-FF0E-4873-B85C-471647AA33C3}"/>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35" name="Oval 134">
              <a:extLst>
                <a:ext uri="{FF2B5EF4-FFF2-40B4-BE49-F238E27FC236}">
                  <a16:creationId xmlns:a16="http://schemas.microsoft.com/office/drawing/2014/main" id="{C2D7FF9E-4A7E-4193-978D-A13B199FEDEC}"/>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8" name="Group 137">
            <a:extLst>
              <a:ext uri="{FF2B5EF4-FFF2-40B4-BE49-F238E27FC236}">
                <a16:creationId xmlns:a16="http://schemas.microsoft.com/office/drawing/2014/main" id="{A5403D97-0BF5-4BB7-A10A-C845D4CC3238}"/>
              </a:ext>
            </a:extLst>
          </p:cNvPr>
          <p:cNvGrpSpPr/>
          <p:nvPr/>
        </p:nvGrpSpPr>
        <p:grpSpPr>
          <a:xfrm>
            <a:off x="5843866" y="3748181"/>
            <a:ext cx="1953268" cy="573552"/>
            <a:chOff x="1673310" y="1651751"/>
            <a:chExt cx="1953268" cy="573552"/>
          </a:xfrm>
        </p:grpSpPr>
        <p:sp>
          <p:nvSpPr>
            <p:cNvPr id="139" name="TextBox 138">
              <a:extLst>
                <a:ext uri="{FF2B5EF4-FFF2-40B4-BE49-F238E27FC236}">
                  <a16:creationId xmlns:a16="http://schemas.microsoft.com/office/drawing/2014/main" id="{290F9B7A-5A3D-4496-8AD4-99E4E6C646FA}"/>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40" name="Oval 139">
              <a:extLst>
                <a:ext uri="{FF2B5EF4-FFF2-40B4-BE49-F238E27FC236}">
                  <a16:creationId xmlns:a16="http://schemas.microsoft.com/office/drawing/2014/main" id="{2476F761-D1DD-4592-B410-9214B802856B}"/>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140">
            <a:extLst>
              <a:ext uri="{FF2B5EF4-FFF2-40B4-BE49-F238E27FC236}">
                <a16:creationId xmlns:a16="http://schemas.microsoft.com/office/drawing/2014/main" id="{247250FB-70EF-4BC8-84CF-C26E924DC070}"/>
              </a:ext>
            </a:extLst>
          </p:cNvPr>
          <p:cNvGrpSpPr/>
          <p:nvPr/>
        </p:nvGrpSpPr>
        <p:grpSpPr>
          <a:xfrm>
            <a:off x="7784413" y="3748181"/>
            <a:ext cx="1953268" cy="573552"/>
            <a:chOff x="1673310" y="1651751"/>
            <a:chExt cx="1953268" cy="573552"/>
          </a:xfrm>
        </p:grpSpPr>
        <p:sp>
          <p:nvSpPr>
            <p:cNvPr id="142" name="TextBox 141">
              <a:extLst>
                <a:ext uri="{FF2B5EF4-FFF2-40B4-BE49-F238E27FC236}">
                  <a16:creationId xmlns:a16="http://schemas.microsoft.com/office/drawing/2014/main" id="{4E41CE1E-5E43-4EC6-B169-BCE54E2298E2}"/>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43" name="Oval 142">
              <a:extLst>
                <a:ext uri="{FF2B5EF4-FFF2-40B4-BE49-F238E27FC236}">
                  <a16:creationId xmlns:a16="http://schemas.microsoft.com/office/drawing/2014/main" id="{4E64122F-D93F-4DE7-BA94-D597C56EDAE5}"/>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4" name="Group 143">
            <a:extLst>
              <a:ext uri="{FF2B5EF4-FFF2-40B4-BE49-F238E27FC236}">
                <a16:creationId xmlns:a16="http://schemas.microsoft.com/office/drawing/2014/main" id="{9BC1E569-CCBF-47E5-B724-177EBE3AB8A7}"/>
              </a:ext>
            </a:extLst>
          </p:cNvPr>
          <p:cNvGrpSpPr/>
          <p:nvPr/>
        </p:nvGrpSpPr>
        <p:grpSpPr>
          <a:xfrm>
            <a:off x="1673310" y="4632698"/>
            <a:ext cx="1953268" cy="573552"/>
            <a:chOff x="1673310" y="1651751"/>
            <a:chExt cx="1953268" cy="573552"/>
          </a:xfrm>
        </p:grpSpPr>
        <p:sp>
          <p:nvSpPr>
            <p:cNvPr id="145" name="TextBox 144">
              <a:extLst>
                <a:ext uri="{FF2B5EF4-FFF2-40B4-BE49-F238E27FC236}">
                  <a16:creationId xmlns:a16="http://schemas.microsoft.com/office/drawing/2014/main" id="{A878546D-4658-492D-B605-26986632DE8A}"/>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46" name="Oval 145">
              <a:extLst>
                <a:ext uri="{FF2B5EF4-FFF2-40B4-BE49-F238E27FC236}">
                  <a16:creationId xmlns:a16="http://schemas.microsoft.com/office/drawing/2014/main" id="{83B3EBA1-A986-443D-866B-DA33AB5DEADE}"/>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7" name="Group 146">
            <a:extLst>
              <a:ext uri="{FF2B5EF4-FFF2-40B4-BE49-F238E27FC236}">
                <a16:creationId xmlns:a16="http://schemas.microsoft.com/office/drawing/2014/main" id="{4B320887-7CAA-400B-808F-4E00AE1C651D}"/>
              </a:ext>
            </a:extLst>
          </p:cNvPr>
          <p:cNvGrpSpPr/>
          <p:nvPr/>
        </p:nvGrpSpPr>
        <p:grpSpPr>
          <a:xfrm>
            <a:off x="3858949" y="4632698"/>
            <a:ext cx="1953268" cy="573552"/>
            <a:chOff x="1673310" y="1651751"/>
            <a:chExt cx="1953268" cy="573552"/>
          </a:xfrm>
        </p:grpSpPr>
        <p:sp>
          <p:nvSpPr>
            <p:cNvPr id="148" name="TextBox 147">
              <a:extLst>
                <a:ext uri="{FF2B5EF4-FFF2-40B4-BE49-F238E27FC236}">
                  <a16:creationId xmlns:a16="http://schemas.microsoft.com/office/drawing/2014/main" id="{151935D3-F1BC-4A8E-A6C3-36E1F8FE3DBB}"/>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49" name="Oval 148">
              <a:extLst>
                <a:ext uri="{FF2B5EF4-FFF2-40B4-BE49-F238E27FC236}">
                  <a16:creationId xmlns:a16="http://schemas.microsoft.com/office/drawing/2014/main" id="{CFC3EE3F-2852-46B8-B0B2-D50404455F8A}"/>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0" name="Group 149">
            <a:extLst>
              <a:ext uri="{FF2B5EF4-FFF2-40B4-BE49-F238E27FC236}">
                <a16:creationId xmlns:a16="http://schemas.microsoft.com/office/drawing/2014/main" id="{8582DBBC-11AB-4DD1-B3C5-BEC114353E0B}"/>
              </a:ext>
            </a:extLst>
          </p:cNvPr>
          <p:cNvGrpSpPr/>
          <p:nvPr/>
        </p:nvGrpSpPr>
        <p:grpSpPr>
          <a:xfrm>
            <a:off x="5843866" y="4632698"/>
            <a:ext cx="1953268" cy="573552"/>
            <a:chOff x="1673310" y="1651751"/>
            <a:chExt cx="1953268" cy="573552"/>
          </a:xfrm>
        </p:grpSpPr>
        <p:sp>
          <p:nvSpPr>
            <p:cNvPr id="151" name="TextBox 150">
              <a:extLst>
                <a:ext uri="{FF2B5EF4-FFF2-40B4-BE49-F238E27FC236}">
                  <a16:creationId xmlns:a16="http://schemas.microsoft.com/office/drawing/2014/main" id="{9F2FE79B-95DC-4790-BF4B-D22A291C98E2}"/>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52" name="Oval 151">
              <a:extLst>
                <a:ext uri="{FF2B5EF4-FFF2-40B4-BE49-F238E27FC236}">
                  <a16:creationId xmlns:a16="http://schemas.microsoft.com/office/drawing/2014/main" id="{40713396-BD08-42F0-8253-B0DAD6D189AC}"/>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3" name="Group 152">
            <a:extLst>
              <a:ext uri="{FF2B5EF4-FFF2-40B4-BE49-F238E27FC236}">
                <a16:creationId xmlns:a16="http://schemas.microsoft.com/office/drawing/2014/main" id="{6C565D64-C5EC-4BFD-95F0-849B92532DE2}"/>
              </a:ext>
            </a:extLst>
          </p:cNvPr>
          <p:cNvGrpSpPr/>
          <p:nvPr/>
        </p:nvGrpSpPr>
        <p:grpSpPr>
          <a:xfrm>
            <a:off x="7784413" y="4632698"/>
            <a:ext cx="1953268" cy="573552"/>
            <a:chOff x="1673310" y="1651751"/>
            <a:chExt cx="1953268" cy="573552"/>
          </a:xfrm>
        </p:grpSpPr>
        <p:sp>
          <p:nvSpPr>
            <p:cNvPr id="157" name="TextBox 156">
              <a:extLst>
                <a:ext uri="{FF2B5EF4-FFF2-40B4-BE49-F238E27FC236}">
                  <a16:creationId xmlns:a16="http://schemas.microsoft.com/office/drawing/2014/main" id="{7C05C221-DA79-4CEC-BFB4-BF48B05F5B36}"/>
                </a:ext>
              </a:extLst>
            </p:cNvPr>
            <p:cNvSpPr txBox="1"/>
            <p:nvPr/>
          </p:nvSpPr>
          <p:spPr>
            <a:xfrm>
              <a:off x="2368513" y="1671305"/>
              <a:ext cx="1258065" cy="553998"/>
            </a:xfrm>
            <a:prstGeom prst="rect">
              <a:avLst/>
            </a:prstGeom>
            <a:noFill/>
          </p:spPr>
          <p:txBody>
            <a:bodyPr wrap="square">
              <a:spAutoFit/>
            </a:bodyPr>
            <a:lstStyle/>
            <a:p>
              <a:r>
                <a:rPr lang="en-GB" sz="1000" b="1" kern="0" dirty="0" err="1">
                  <a:solidFill>
                    <a:srgbClr val="000064"/>
                  </a:solidFill>
                  <a:latin typeface="+mj-lt"/>
                </a:rPr>
                <a:t>Xxx</a:t>
              </a:r>
              <a:r>
                <a:rPr lang="en-GB" sz="1000" b="1" kern="0" dirty="0">
                  <a:solidFill>
                    <a:srgbClr val="000064"/>
                  </a:solidFill>
                  <a:latin typeface="+mj-lt"/>
                </a:rPr>
                <a:t>  </a:t>
              </a:r>
              <a:r>
                <a:rPr lang="en-GB" sz="1000" b="1" kern="0" dirty="0" err="1">
                  <a:solidFill>
                    <a:srgbClr val="000064"/>
                  </a:solidFill>
                  <a:latin typeface="+mj-lt"/>
                </a:rPr>
                <a:t>Xxx</a:t>
              </a:r>
              <a:endParaRPr lang="en-GB" sz="1000" b="1" kern="0" dirty="0">
                <a:solidFill>
                  <a:srgbClr val="000064"/>
                </a:solidFill>
                <a:latin typeface="+mj-lt"/>
              </a:endParaRPr>
            </a:p>
            <a:p>
              <a:r>
                <a:rPr lang="en-GB" sz="1000" kern="0" dirty="0">
                  <a:solidFill>
                    <a:srgbClr val="000037"/>
                  </a:solidFill>
                  <a:latin typeface="+mj-lt"/>
                </a:rPr>
                <a:t>Title</a:t>
              </a:r>
            </a:p>
            <a:p>
              <a:r>
                <a:rPr lang="en-GB" sz="1000" kern="0" dirty="0">
                  <a:solidFill>
                    <a:srgbClr val="000037"/>
                  </a:solidFill>
                  <a:latin typeface="+mj-lt"/>
                </a:rPr>
                <a:t>Location</a:t>
              </a:r>
            </a:p>
          </p:txBody>
        </p:sp>
        <p:sp>
          <p:nvSpPr>
            <p:cNvPr id="158" name="Oval 157">
              <a:extLst>
                <a:ext uri="{FF2B5EF4-FFF2-40B4-BE49-F238E27FC236}">
                  <a16:creationId xmlns:a16="http://schemas.microsoft.com/office/drawing/2014/main" id="{C6A1DEDD-C51D-46A0-A131-FE71AE47A13C}"/>
                </a:ext>
              </a:extLst>
            </p:cNvPr>
            <p:cNvSpPr>
              <a:spLocks noChangeAspect="1"/>
            </p:cNvSpPr>
            <p:nvPr/>
          </p:nvSpPr>
          <p:spPr>
            <a:xfrm>
              <a:off x="1673310" y="1651751"/>
              <a:ext cx="548640" cy="548640"/>
            </a:xfrm>
            <a:prstGeom prst="ellips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69046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7CD93-2F9A-2649-9290-68F290DB65A3}"/>
              </a:ext>
            </a:extLst>
          </p:cNvPr>
          <p:cNvSpPr>
            <a:spLocks noGrp="1"/>
          </p:cNvSpPr>
          <p:nvPr>
            <p:ph type="body" sz="quarter" idx="10"/>
          </p:nvPr>
        </p:nvSpPr>
        <p:spPr/>
        <p:txBody>
          <a:bodyPr/>
          <a:lstStyle/>
          <a:p>
            <a:r>
              <a:rPr lang="en-GB" dirty="0">
                <a:solidFill>
                  <a:srgbClr val="000064"/>
                </a:solidFill>
                <a:ea typeface="Rift Light" pitchFamily="2" charset="-128"/>
              </a:rPr>
              <a:t>The Team</a:t>
            </a:r>
            <a:endParaRPr lang="en-US" dirty="0">
              <a:solidFill>
                <a:srgbClr val="000064"/>
              </a:solidFill>
            </a:endParaRPr>
          </a:p>
        </p:txBody>
      </p:sp>
      <p:graphicFrame>
        <p:nvGraphicFramePr>
          <p:cNvPr id="4" name="Table 3">
            <a:extLst>
              <a:ext uri="{FF2B5EF4-FFF2-40B4-BE49-F238E27FC236}">
                <a16:creationId xmlns:a16="http://schemas.microsoft.com/office/drawing/2014/main" id="{4C413CBE-D3B3-4F93-8DB6-4772D320121E}"/>
              </a:ext>
            </a:extLst>
          </p:cNvPr>
          <p:cNvGraphicFramePr>
            <a:graphicFrameLocks noGrp="1"/>
          </p:cNvGraphicFramePr>
          <p:nvPr>
            <p:extLst>
              <p:ext uri="{D42A27DB-BD31-4B8C-83A1-F6EECF244321}">
                <p14:modId xmlns:p14="http://schemas.microsoft.com/office/powerpoint/2010/main" val="684432219"/>
              </p:ext>
            </p:extLst>
          </p:nvPr>
        </p:nvGraphicFramePr>
        <p:xfrm>
          <a:off x="812707" y="1064885"/>
          <a:ext cx="10584000" cy="4039502"/>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3108199143"/>
                    </a:ext>
                  </a:extLst>
                </a:gridCol>
                <a:gridCol w="1764000">
                  <a:extLst>
                    <a:ext uri="{9D8B030D-6E8A-4147-A177-3AD203B41FA5}">
                      <a16:colId xmlns:a16="http://schemas.microsoft.com/office/drawing/2014/main" val="2209008842"/>
                    </a:ext>
                  </a:extLst>
                </a:gridCol>
                <a:gridCol w="1764000">
                  <a:extLst>
                    <a:ext uri="{9D8B030D-6E8A-4147-A177-3AD203B41FA5}">
                      <a16:colId xmlns:a16="http://schemas.microsoft.com/office/drawing/2014/main" val="3917676695"/>
                    </a:ext>
                  </a:extLst>
                </a:gridCol>
                <a:gridCol w="1764000">
                  <a:extLst>
                    <a:ext uri="{9D8B030D-6E8A-4147-A177-3AD203B41FA5}">
                      <a16:colId xmlns:a16="http://schemas.microsoft.com/office/drawing/2014/main" val="1083968133"/>
                    </a:ext>
                  </a:extLst>
                </a:gridCol>
                <a:gridCol w="1764000">
                  <a:extLst>
                    <a:ext uri="{9D8B030D-6E8A-4147-A177-3AD203B41FA5}">
                      <a16:colId xmlns:a16="http://schemas.microsoft.com/office/drawing/2014/main" val="1550169267"/>
                    </a:ext>
                  </a:extLst>
                </a:gridCol>
                <a:gridCol w="1764000">
                  <a:extLst>
                    <a:ext uri="{9D8B030D-6E8A-4147-A177-3AD203B41FA5}">
                      <a16:colId xmlns:a16="http://schemas.microsoft.com/office/drawing/2014/main" val="2247383916"/>
                    </a:ext>
                  </a:extLst>
                </a:gridCol>
              </a:tblGrid>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GB" sz="1200" b="1" i="0" kern="1200" dirty="0">
                          <a:solidFill>
                            <a:srgbClr val="000064"/>
                          </a:solidFill>
                          <a:latin typeface="+mj-lt"/>
                          <a:ea typeface="+mn-ea"/>
                          <a:cs typeface="Calibri Light" panose="020F0302020204030204" pitchFamily="34" charset="0"/>
                        </a:rPr>
                        <a:t>Name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GB" sz="1200" b="1" i="0" kern="1200" dirty="0">
                          <a:solidFill>
                            <a:srgbClr val="000064"/>
                          </a:solidFill>
                          <a:latin typeface="+mj-lt"/>
                          <a:ea typeface="+mn-ea"/>
                          <a:cs typeface="Calibri Light" panose="020F0302020204030204" pitchFamily="34" charset="0"/>
                        </a:rPr>
                        <a:t>Role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GB" sz="1200" b="1" i="0" kern="1200" dirty="0">
                          <a:solidFill>
                            <a:srgbClr val="000064"/>
                          </a:solidFill>
                          <a:latin typeface="+mj-lt"/>
                          <a:ea typeface="+mn-ea"/>
                          <a:cs typeface="Calibri Light" panose="020F0302020204030204" pitchFamily="34" charset="0"/>
                        </a:rPr>
                        <a:t>Location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GB" sz="1200" b="1" i="0" kern="1200" dirty="0">
                          <a:solidFill>
                            <a:srgbClr val="000064"/>
                          </a:solidFill>
                          <a:latin typeface="+mj-lt"/>
                          <a:ea typeface="+mn-ea"/>
                          <a:cs typeface="Calibri Light" panose="020F0302020204030204" pitchFamily="34" charset="0"/>
                        </a:rPr>
                        <a:t>Primary Geo</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GB" sz="1200" b="1" i="0" kern="1200" dirty="0">
                          <a:solidFill>
                            <a:srgbClr val="000064"/>
                          </a:solidFill>
                          <a:latin typeface="+mj-lt"/>
                          <a:ea typeface="+mn-ea"/>
                          <a:cs typeface="Calibri Light" panose="020F0302020204030204" pitchFamily="34" charset="0"/>
                        </a:rPr>
                        <a:t>Primary Sector/s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GB" sz="1200" b="1" i="0" kern="1200" dirty="0">
                          <a:solidFill>
                            <a:srgbClr val="000064"/>
                          </a:solidFill>
                          <a:latin typeface="+mj-lt"/>
                          <a:ea typeface="+mn-ea"/>
                          <a:cs typeface="Calibri Light" panose="020F0302020204030204" pitchFamily="34" charset="0"/>
                        </a:rPr>
                        <a:t>Additional Responsibilities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562399734"/>
                  </a:ext>
                </a:extLst>
              </a:tr>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57937"/>
                  </a:ext>
                </a:extLst>
              </a:tr>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645079"/>
                  </a:ext>
                </a:extLst>
              </a:tr>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01070"/>
                  </a:ext>
                </a:extLst>
              </a:tr>
              <a:tr h="360947">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87816"/>
                  </a:ext>
                </a:extLst>
              </a:tr>
              <a:tr h="360947">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81155"/>
                  </a:ext>
                </a:extLst>
              </a:tr>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9171405"/>
                  </a:ext>
                </a:extLst>
              </a:tr>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740090"/>
                  </a:ext>
                </a:extLst>
              </a:tr>
              <a:tr h="309526">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454559"/>
                  </a:ext>
                </a:extLst>
              </a:tr>
              <a:tr h="383642">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283401"/>
                  </a:ext>
                </a:extLst>
              </a:tr>
              <a:tr h="383642">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629863"/>
                  </a:ext>
                </a:extLst>
              </a:tr>
              <a:tr h="383642">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422246"/>
                  </a:ext>
                </a:extLst>
              </a:tr>
            </a:tbl>
          </a:graphicData>
        </a:graphic>
      </p:graphicFrame>
    </p:spTree>
    <p:extLst>
      <p:ext uri="{BB962C8B-B14F-4D97-AF65-F5344CB8AC3E}">
        <p14:creationId xmlns:p14="http://schemas.microsoft.com/office/powerpoint/2010/main" val="44338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water, wave, outdoor, surfing&#10;&#10;Description automatically generated">
            <a:extLst>
              <a:ext uri="{FF2B5EF4-FFF2-40B4-BE49-F238E27FC236}">
                <a16:creationId xmlns:a16="http://schemas.microsoft.com/office/drawing/2014/main" id="{DE8BB69E-8660-FF4D-A355-5A6A7C05F68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5">
            <a:extLst>
              <a:ext uri="{FF2B5EF4-FFF2-40B4-BE49-F238E27FC236}">
                <a16:creationId xmlns:a16="http://schemas.microsoft.com/office/drawing/2014/main" id="{90C24C51-61EE-104A-9884-3E9379DF611B}"/>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52438" y="6284275"/>
            <a:ext cx="1088830" cy="407778"/>
          </a:xfrm>
          <a:prstGeom prst="rect">
            <a:avLst/>
          </a:prstGeom>
        </p:spPr>
      </p:pic>
      <p:sp>
        <p:nvSpPr>
          <p:cNvPr id="7" name="Text Placeholder 2">
            <a:extLst>
              <a:ext uri="{FF2B5EF4-FFF2-40B4-BE49-F238E27FC236}">
                <a16:creationId xmlns:a16="http://schemas.microsoft.com/office/drawing/2014/main" id="{8C77844D-8B91-4E34-A825-C45613F3124F}"/>
              </a:ext>
            </a:extLst>
          </p:cNvPr>
          <p:cNvSpPr txBox="1">
            <a:spLocks/>
          </p:cNvSpPr>
          <p:nvPr/>
        </p:nvSpPr>
        <p:spPr>
          <a:xfrm>
            <a:off x="6611641" y="633965"/>
            <a:ext cx="5049976" cy="493795"/>
          </a:xfrm>
          <a:prstGeom prst="rect">
            <a:avLst/>
          </a:prstGeom>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0" i="0" kern="1200">
                <a:solidFill>
                  <a:srgbClr val="000037"/>
                </a:solidFill>
                <a:latin typeface="Rift" pitchFamily="2" charset="0"/>
                <a:ea typeface="+mn-ea"/>
                <a:cs typeface="+mn-cs"/>
              </a:defRPr>
            </a:lvl1pPr>
            <a:lvl2pPr marL="177800" indent="-177800" algn="l" defTabSz="914400" rtl="0" eaLnBrk="1" latinLnBrk="0" hangingPunct="1">
              <a:lnSpc>
                <a:spcPct val="100000"/>
              </a:lnSpc>
              <a:spcBef>
                <a:spcPts val="0"/>
              </a:spcBef>
              <a:spcAft>
                <a:spcPts val="600"/>
              </a:spcAft>
              <a:buFont typeface="Arial" panose="020B0604020202020204" pitchFamily="34" charset="0"/>
              <a:buChar char="•"/>
              <a:tabLst/>
              <a:defRPr sz="1400" b="0" i="0" kern="1200">
                <a:solidFill>
                  <a:srgbClr val="000037"/>
                </a:solidFill>
                <a:latin typeface="Calibri Light" panose="020F0302020204030204" pitchFamily="34" charset="0"/>
                <a:ea typeface="+mn-ea"/>
                <a:cs typeface="Calibri Light" panose="020F0302020204030204" pitchFamily="34" charset="0"/>
              </a:defRPr>
            </a:lvl2pPr>
            <a:lvl3pPr marL="355600" indent="-177800" algn="l" defTabSz="914400" rtl="0" eaLnBrk="1" latinLnBrk="0" hangingPunct="1">
              <a:lnSpc>
                <a:spcPct val="100000"/>
              </a:lnSpc>
              <a:spcBef>
                <a:spcPts val="0"/>
              </a:spcBef>
              <a:spcAft>
                <a:spcPts val="600"/>
              </a:spcAft>
              <a:buFont typeface="System Font Regular"/>
              <a:buChar char="-"/>
              <a:tabLst/>
              <a:defRPr sz="1400" b="0" i="0" kern="1200">
                <a:solidFill>
                  <a:srgbClr val="000037"/>
                </a:solidFill>
                <a:latin typeface="Calibri Light" panose="020F0302020204030204" pitchFamily="34" charset="0"/>
                <a:ea typeface="+mn-ea"/>
                <a:cs typeface="Calibri Light" panose="020F0302020204030204" pitchFamily="34" charset="0"/>
              </a:defRPr>
            </a:lvl3pPr>
            <a:lvl4pPr marL="533400" indent="-177800" algn="l" defTabSz="914400" rtl="0" eaLnBrk="1" latinLnBrk="0" hangingPunct="1">
              <a:lnSpc>
                <a:spcPct val="100000"/>
              </a:lnSpc>
              <a:spcBef>
                <a:spcPts val="0"/>
              </a:spcBef>
              <a:spcAft>
                <a:spcPts val="600"/>
              </a:spcAft>
              <a:buSzPct val="80000"/>
              <a:buFont typeface="Courier New" panose="02070309020205020404" pitchFamily="49" charset="0"/>
              <a:buChar char="o"/>
              <a:tabLst/>
              <a:defRPr sz="1400" b="0" i="0" kern="1200">
                <a:solidFill>
                  <a:srgbClr val="000037"/>
                </a:solidFill>
                <a:latin typeface="Calibri Light" panose="020F0302020204030204" pitchFamily="34" charset="0"/>
                <a:ea typeface="+mn-ea"/>
                <a:cs typeface="Calibri Light" panose="020F0302020204030204" pitchFamily="34" charset="0"/>
              </a:defRPr>
            </a:lvl4pPr>
            <a:lvl5pPr marL="711200" indent="-177800" algn="l" defTabSz="914400" rtl="0" eaLnBrk="1" latinLnBrk="0" hangingPunct="1">
              <a:lnSpc>
                <a:spcPct val="100000"/>
              </a:lnSpc>
              <a:spcBef>
                <a:spcPts val="0"/>
              </a:spcBef>
              <a:spcAft>
                <a:spcPts val="600"/>
              </a:spcAft>
              <a:buFont typeface="System Font Regular"/>
              <a:buChar char="-"/>
              <a:tabLst/>
              <a:defRPr sz="1400" b="0" i="0" kern="1200">
                <a:solidFill>
                  <a:srgbClr val="00003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64"/>
                </a:solidFill>
                <a:ea typeface="Rift Light" pitchFamily="2" charset="-128"/>
              </a:rPr>
              <a:t>Onboarding plan and reading</a:t>
            </a:r>
            <a:endParaRPr lang="en-US" dirty="0">
              <a:solidFill>
                <a:srgbClr val="000064"/>
              </a:solidFill>
            </a:endParaRPr>
          </a:p>
        </p:txBody>
      </p:sp>
    </p:spTree>
    <p:extLst>
      <p:ext uri="{BB962C8B-B14F-4D97-AF65-F5344CB8AC3E}">
        <p14:creationId xmlns:p14="http://schemas.microsoft.com/office/powerpoint/2010/main" val="340612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7CD93-2F9A-2649-9290-68F290DB65A3}"/>
              </a:ext>
            </a:extLst>
          </p:cNvPr>
          <p:cNvSpPr>
            <a:spLocks noGrp="1"/>
          </p:cNvSpPr>
          <p:nvPr>
            <p:ph type="body" sz="quarter" idx="10"/>
          </p:nvPr>
        </p:nvSpPr>
        <p:spPr/>
        <p:txBody>
          <a:bodyPr/>
          <a:lstStyle/>
          <a:p>
            <a:r>
              <a:rPr lang="en-GB" dirty="0">
                <a:solidFill>
                  <a:srgbClr val="000064"/>
                </a:solidFill>
                <a:ea typeface="Rift Light" pitchFamily="2" charset="-128"/>
              </a:rPr>
              <a:t>Onboarding plan</a:t>
            </a:r>
            <a:endParaRPr lang="en-US" dirty="0">
              <a:solidFill>
                <a:srgbClr val="000064"/>
              </a:solidFill>
            </a:endParaRPr>
          </a:p>
        </p:txBody>
      </p:sp>
      <p:graphicFrame>
        <p:nvGraphicFramePr>
          <p:cNvPr id="4" name="Table 3">
            <a:extLst>
              <a:ext uri="{FF2B5EF4-FFF2-40B4-BE49-F238E27FC236}">
                <a16:creationId xmlns:a16="http://schemas.microsoft.com/office/drawing/2014/main" id="{4C413CBE-D3B3-4F93-8DB6-4772D320121E}"/>
              </a:ext>
            </a:extLst>
          </p:cNvPr>
          <p:cNvGraphicFramePr>
            <a:graphicFrameLocks noGrp="1"/>
          </p:cNvGraphicFramePr>
          <p:nvPr>
            <p:extLst>
              <p:ext uri="{D42A27DB-BD31-4B8C-83A1-F6EECF244321}">
                <p14:modId xmlns:p14="http://schemas.microsoft.com/office/powerpoint/2010/main" val="2010908702"/>
              </p:ext>
            </p:extLst>
          </p:nvPr>
        </p:nvGraphicFramePr>
        <p:xfrm>
          <a:off x="534000" y="1343837"/>
          <a:ext cx="11124000" cy="2564872"/>
        </p:xfrm>
        <a:graphic>
          <a:graphicData uri="http://schemas.openxmlformats.org/drawingml/2006/table">
            <a:tbl>
              <a:tblPr firstRow="1" firstCol="1" bandRow="1">
                <a:tableStyleId>{5940675A-B579-460E-94D1-54222C63F5DA}</a:tableStyleId>
              </a:tblPr>
              <a:tblGrid>
                <a:gridCol w="864000">
                  <a:extLst>
                    <a:ext uri="{9D8B030D-6E8A-4147-A177-3AD203B41FA5}">
                      <a16:colId xmlns:a16="http://schemas.microsoft.com/office/drawing/2014/main" val="3108199143"/>
                    </a:ext>
                  </a:extLst>
                </a:gridCol>
                <a:gridCol w="1656000">
                  <a:extLst>
                    <a:ext uri="{9D8B030D-6E8A-4147-A177-3AD203B41FA5}">
                      <a16:colId xmlns:a16="http://schemas.microsoft.com/office/drawing/2014/main" val="2209008842"/>
                    </a:ext>
                  </a:extLst>
                </a:gridCol>
                <a:gridCol w="828000">
                  <a:extLst>
                    <a:ext uri="{9D8B030D-6E8A-4147-A177-3AD203B41FA5}">
                      <a16:colId xmlns:a16="http://schemas.microsoft.com/office/drawing/2014/main" val="3917676695"/>
                    </a:ext>
                  </a:extLst>
                </a:gridCol>
                <a:gridCol w="1836000">
                  <a:extLst>
                    <a:ext uri="{9D8B030D-6E8A-4147-A177-3AD203B41FA5}">
                      <a16:colId xmlns:a16="http://schemas.microsoft.com/office/drawing/2014/main" val="1083968133"/>
                    </a:ext>
                  </a:extLst>
                </a:gridCol>
                <a:gridCol w="2700000">
                  <a:extLst>
                    <a:ext uri="{9D8B030D-6E8A-4147-A177-3AD203B41FA5}">
                      <a16:colId xmlns:a16="http://schemas.microsoft.com/office/drawing/2014/main" val="1550169267"/>
                    </a:ext>
                  </a:extLst>
                </a:gridCol>
                <a:gridCol w="3240000">
                  <a:extLst>
                    <a:ext uri="{9D8B030D-6E8A-4147-A177-3AD203B41FA5}">
                      <a16:colId xmlns:a16="http://schemas.microsoft.com/office/drawing/2014/main" val="2247383916"/>
                    </a:ext>
                  </a:extLst>
                </a:gridCol>
              </a:tblGrid>
              <a:tr h="309526">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mj-lt"/>
                          <a:ea typeface="+mn-ea"/>
                          <a:cs typeface="Calibri Light" panose="020F0302020204030204" pitchFamily="34" charset="0"/>
                        </a:rPr>
                        <a:t>Date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mj-lt"/>
                          <a:ea typeface="+mn-ea"/>
                          <a:cs typeface="Calibri Light" panose="020F0302020204030204" pitchFamily="34" charset="0"/>
                        </a:rPr>
                        <a:t>Topic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mj-lt"/>
                          <a:ea typeface="+mn-ea"/>
                          <a:cs typeface="Calibri Light" panose="020F0302020204030204" pitchFamily="34" charset="0"/>
                        </a:rPr>
                        <a:t>Duration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mj-lt"/>
                          <a:ea typeface="+mn-ea"/>
                          <a:cs typeface="Calibri Light" panose="020F0302020204030204" pitchFamily="34" charset="0"/>
                        </a:rPr>
                        <a:t>Team member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lv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mj-lt"/>
                          <a:ea typeface="+mn-ea"/>
                          <a:cs typeface="Calibri Light" panose="020F0302020204030204" pitchFamily="34" charset="0"/>
                        </a:rPr>
                        <a:t>Objectives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400" b="1" i="0" kern="1200" dirty="0">
                          <a:solidFill>
                            <a:srgbClr val="000064"/>
                          </a:solidFill>
                          <a:latin typeface="+mj-lt"/>
                          <a:ea typeface="+mn-ea"/>
                          <a:cs typeface="Calibri Light" panose="020F0302020204030204" pitchFamily="34" charset="0"/>
                        </a:rPr>
                        <a:t>Reference Materials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562399734"/>
                  </a:ext>
                </a:extLst>
              </a:tr>
              <a:tr h="309526">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err="1">
                          <a:solidFill>
                            <a:srgbClr val="000064"/>
                          </a:solidFill>
                          <a:latin typeface="+mj-lt"/>
                          <a:ea typeface="+mn-ea"/>
                          <a:cs typeface="Calibri Light" panose="020F0302020204030204" pitchFamily="34" charset="0"/>
                        </a:rPr>
                        <a:t>xxxxx</a:t>
                      </a:r>
                      <a:endParaRPr lang="en-GB" sz="12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a:solidFill>
                            <a:srgbClr val="000064"/>
                          </a:solidFill>
                          <a:latin typeface="+mj-lt"/>
                          <a:ea typeface="+mn-ea"/>
                          <a:cs typeface="Calibri Light" panose="020F0302020204030204" pitchFamily="34" charset="0"/>
                        </a:rPr>
                        <a:t>Getting started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err="1">
                          <a:solidFill>
                            <a:srgbClr val="000064"/>
                          </a:solidFill>
                          <a:latin typeface="+mj-lt"/>
                          <a:ea typeface="+mn-ea"/>
                          <a:cs typeface="Calibri Light" panose="020F0302020204030204" pitchFamily="34" charset="0"/>
                        </a:rPr>
                        <a:t>xxxxx</a:t>
                      </a:r>
                      <a:endParaRPr lang="en-GB" sz="12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57937"/>
                  </a:ext>
                </a:extLst>
              </a:tr>
              <a:tr h="309526">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a:solidFill>
                            <a:srgbClr val="000064"/>
                          </a:solidFill>
                          <a:latin typeface="+mj-lt"/>
                          <a:ea typeface="+mn-ea"/>
                          <a:cs typeface="Calibri Light" panose="020F0302020204030204" pitchFamily="34" charset="0"/>
                        </a:rPr>
                        <a:t>Business &amp; client overview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645079"/>
                  </a:ext>
                </a:extLst>
              </a:tr>
              <a:tr h="309526">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a:solidFill>
                            <a:srgbClr val="000064"/>
                          </a:solidFill>
                          <a:latin typeface="+mj-lt"/>
                          <a:ea typeface="+mn-ea"/>
                          <a:cs typeface="Calibri Light" panose="020F0302020204030204" pitchFamily="34" charset="0"/>
                        </a:rPr>
                        <a:t>Introduction to vison, mission, culture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01070"/>
                  </a:ext>
                </a:extLst>
              </a:tr>
              <a:tr h="360947">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a:solidFill>
                            <a:srgbClr val="000064"/>
                          </a:solidFill>
                          <a:latin typeface="+mj-lt"/>
                          <a:ea typeface="+mn-ea"/>
                          <a:cs typeface="Calibri Light" panose="020F0302020204030204" pitchFamily="34" charset="0"/>
                        </a:rPr>
                        <a:t>Gender smart investing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687816"/>
                  </a:ext>
                </a:extLst>
              </a:tr>
              <a:tr h="360947">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a:solidFill>
                            <a:srgbClr val="000064"/>
                          </a:solidFill>
                          <a:latin typeface="+mj-lt"/>
                          <a:ea typeface="+mn-ea"/>
                          <a:cs typeface="Calibri Light" panose="020F0302020204030204" pitchFamily="34" charset="0"/>
                        </a:rPr>
                        <a:t>Company overview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81155"/>
                  </a:ext>
                </a:extLst>
              </a:tr>
              <a:tr h="309526">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GB" sz="1200" b="0" i="0" kern="1200" dirty="0">
                          <a:solidFill>
                            <a:srgbClr val="000064"/>
                          </a:solidFill>
                          <a:latin typeface="+mj-lt"/>
                          <a:ea typeface="+mn-ea"/>
                          <a:cs typeface="Calibri Light" panose="020F0302020204030204" pitchFamily="34" charset="0"/>
                        </a:rPr>
                        <a:t>Business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64"/>
                          </a:solidFill>
                          <a:effectLst/>
                          <a:uLnTx/>
                          <a:uFillTx/>
                          <a:latin typeface="+mj-lt"/>
                          <a:ea typeface="+mn-ea"/>
                          <a:cs typeface="Calibri Light" panose="020F0302020204030204" pitchFamily="34" charset="0"/>
                        </a:rPr>
                        <a:t>xxxxx</a:t>
                      </a:r>
                      <a:endParaRPr kumimoji="0" lang="en-GB" sz="1200" b="0" i="0" u="none" strike="noStrike" kern="1200" cap="none" spc="0" normalizeH="0" baseline="0" noProof="0" dirty="0">
                        <a:ln>
                          <a:noFill/>
                        </a:ln>
                        <a:solidFill>
                          <a:srgbClr val="000064"/>
                        </a:solidFill>
                        <a:effectLst/>
                        <a:uLnTx/>
                        <a:uFillTx/>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a:solidFill>
                            <a:srgbClr val="000064"/>
                          </a:solidFill>
                          <a:latin typeface="+mj-lt"/>
                        </a:rPr>
                        <a:t>Lorem ipsum 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Bef>
                          <a:spcPts val="0"/>
                        </a:spcBef>
                        <a:spcAft>
                          <a:spcPts val="800"/>
                        </a:spcAft>
                        <a:buFont typeface="Arial" panose="020B0604020202020204" pitchFamily="34" charset="0"/>
                        <a:buNone/>
                        <a:tabLst/>
                      </a:pPr>
                      <a:r>
                        <a:rPr lang="en-IN" sz="1400" dirty="0">
                          <a:solidFill>
                            <a:srgbClr val="000064"/>
                          </a:solidFill>
                          <a:latin typeface="+mj-lt"/>
                        </a:rPr>
                        <a:t>Lorem ipsum </a:t>
                      </a:r>
                      <a:r>
                        <a:rPr lang="en-IN" sz="1400" dirty="0" err="1">
                          <a:solidFill>
                            <a:srgbClr val="000064"/>
                          </a:solidFill>
                          <a:latin typeface="+mj-lt"/>
                        </a:rPr>
                        <a:t>dolor</a:t>
                      </a:r>
                      <a:endParaRPr lang="en-GB" sz="1400" b="0" i="0" kern="1200" dirty="0">
                        <a:solidFill>
                          <a:srgbClr val="000064"/>
                        </a:solidFill>
                        <a:latin typeface="+mj-lt"/>
                        <a:ea typeface="+mn-ea"/>
                        <a:cs typeface="Calibri Light" panose="020F03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9171405"/>
                  </a:ext>
                </a:extLst>
              </a:tr>
            </a:tbl>
          </a:graphicData>
        </a:graphic>
      </p:graphicFrame>
    </p:spTree>
    <p:extLst>
      <p:ext uri="{BB962C8B-B14F-4D97-AF65-F5344CB8AC3E}">
        <p14:creationId xmlns:p14="http://schemas.microsoft.com/office/powerpoint/2010/main" val="104644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373A0F-D463-4827-8B91-C8DF5762A318}" vid="{2E3B66EE-04DB-4469-B790-4FF61A37FE69}"/>
    </a:ext>
  </a:extLst>
</a:theme>
</file>

<file path=ppt/theme/theme2.xml><?xml version="1.0" encoding="utf-8"?>
<a:theme xmlns:a="http://schemas.openxmlformats.org/drawingml/2006/main" name="Base Slides">
  <a:themeElements>
    <a:clrScheme name="SAGANA new theme">
      <a:dk1>
        <a:srgbClr val="000064"/>
      </a:dk1>
      <a:lt1>
        <a:srgbClr val="FFFFFF"/>
      </a:lt1>
      <a:dk2>
        <a:srgbClr val="0000AF"/>
      </a:dk2>
      <a:lt2>
        <a:srgbClr val="EDEDED"/>
      </a:lt2>
      <a:accent1>
        <a:srgbClr val="007DFF"/>
      </a:accent1>
      <a:accent2>
        <a:srgbClr val="00AFFF"/>
      </a:accent2>
      <a:accent3>
        <a:srgbClr val="7779FF"/>
      </a:accent3>
      <a:accent4>
        <a:srgbClr val="9834FF"/>
      </a:accent4>
      <a:accent5>
        <a:srgbClr val="FF24A6"/>
      </a:accent5>
      <a:accent6>
        <a:srgbClr val="9834FF"/>
      </a:accent6>
      <a:hlink>
        <a:srgbClr val="007BFF"/>
      </a:hlink>
      <a:folHlink>
        <a:srgbClr val="007B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373A0F-D463-4827-8B91-C8DF5762A318}" vid="{3C3E08ED-9595-4AC1-BE90-641609783EF7}"/>
    </a:ext>
  </a:extLst>
</a:theme>
</file>

<file path=ppt/theme/theme3.xml><?xml version="1.0" encoding="utf-8"?>
<a:theme xmlns:a="http://schemas.openxmlformats.org/drawingml/2006/main" name="Colour bloc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373A0F-D463-4827-8B91-C8DF5762A318}" vid="{162FC212-2AFA-4ACC-8CCB-7F99B43DC7B2}"/>
    </a:ext>
  </a:extLst>
</a:theme>
</file>

<file path=ppt/theme/theme4.xml><?xml version="1.0" encoding="utf-8"?>
<a:theme xmlns:a="http://schemas.openxmlformats.org/drawingml/2006/main" name="Other layouts">
  <a:themeElements>
    <a:clrScheme name="SAGANA new theme">
      <a:dk1>
        <a:srgbClr val="000064"/>
      </a:dk1>
      <a:lt1>
        <a:srgbClr val="FFFFFF"/>
      </a:lt1>
      <a:dk2>
        <a:srgbClr val="0000AF"/>
      </a:dk2>
      <a:lt2>
        <a:srgbClr val="EDEDED"/>
      </a:lt2>
      <a:accent1>
        <a:srgbClr val="007DFF"/>
      </a:accent1>
      <a:accent2>
        <a:srgbClr val="00AFFF"/>
      </a:accent2>
      <a:accent3>
        <a:srgbClr val="7779FF"/>
      </a:accent3>
      <a:accent4>
        <a:srgbClr val="9834FF"/>
      </a:accent4>
      <a:accent5>
        <a:srgbClr val="FF24A6"/>
      </a:accent5>
      <a:accent6>
        <a:srgbClr val="9834FF"/>
      </a:accent6>
      <a:hlink>
        <a:srgbClr val="007BFF"/>
      </a:hlink>
      <a:folHlink>
        <a:srgbClr val="007B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373A0F-D463-4827-8B91-C8DF5762A318}" vid="{357A6476-5934-474A-AA44-C72A6BAA7A4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xxth xmlns="e5356b0b-4a20-4439-9c21-9a27e3cc2a0e">
      <UserInfo>
        <DisplayName/>
        <AccountId xsi:nil="true"/>
        <AccountType/>
      </UserInfo>
    </xxth>
    <SharedWithUsers xmlns="88e1f1fb-53a7-4654-a122-9d6b86887884">
      <UserInfo>
        <DisplayName>Kimberly Manno Reott</DisplayName>
        <AccountId>292</AccountId>
        <AccountType/>
      </UserInfo>
    </SharedWithUsers>
    <TaxCatchAll xmlns="88e1f1fb-53a7-4654-a122-9d6b86887884" xsi:nil="true"/>
    <lcf76f155ced4ddcb4097134ff3c332f xmlns="e5356b0b-4a20-4439-9c21-9a27e3cc2a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1FC70DC4D6824A95D00F4501075006" ma:contentTypeVersion="19" ma:contentTypeDescription="Create a new document." ma:contentTypeScope="" ma:versionID="a7cc2a2b0fb00edea738e957617d0adb">
  <xsd:schema xmlns:xsd="http://www.w3.org/2001/XMLSchema" xmlns:xs="http://www.w3.org/2001/XMLSchema" xmlns:p="http://schemas.microsoft.com/office/2006/metadata/properties" xmlns:ns2="e5356b0b-4a20-4439-9c21-9a27e3cc2a0e" xmlns:ns3="88e1f1fb-53a7-4654-a122-9d6b86887884" targetNamespace="http://schemas.microsoft.com/office/2006/metadata/properties" ma:root="true" ma:fieldsID="c622f25b913ccc9712d9c8339dfcdd16" ns2:_="" ns3:_="">
    <xsd:import namespace="e5356b0b-4a20-4439-9c21-9a27e3cc2a0e"/>
    <xsd:import namespace="88e1f1fb-53a7-4654-a122-9d6b86887884"/>
    <xsd:element name="properties">
      <xsd:complexType>
        <xsd:sequence>
          <xsd:element name="documentManagement">
            <xsd:complexType>
              <xsd:all>
                <xsd:element ref="ns2:MediaServiceMetadata" minOccurs="0"/>
                <xsd:element ref="ns2:MediaServiceFastMetadata" minOccurs="0"/>
                <xsd:element ref="ns3:SharedWithUsers" minOccurs="0"/>
                <xsd:element ref="ns2:MediaServiceAutoTags" minOccurs="0"/>
                <xsd:element ref="ns2:xxth" minOccurs="0"/>
                <xsd:element ref="ns2:MediaServiceDateTaken" minOccurs="0"/>
                <xsd:element ref="ns2:MediaServiceOCR"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56b0b-4a20-4439-9c21-9a27e3cc2a0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description="" ma:internalName="MediaServiceAutoTags" ma:readOnly="true">
      <xsd:simpleType>
        <xsd:restriction base="dms:Text"/>
      </xsd:simpleType>
    </xsd:element>
    <xsd:element name="xxth" ma:index="12" nillable="true" ma:displayName="Person or Group" ma:list="UserInfo" ma:internalName="xxt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d43dee0-33be-4461-8979-642e894760f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e1f1fb-53a7-4654-a122-9d6b8688788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af2589e-a50b-4536-92d0-dcdb4eb0aa7a}" ma:internalName="TaxCatchAll" ma:showField="CatchAllData" ma:web="88e1f1fb-53a7-4654-a122-9d6b86887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F9253-CB94-46F4-87AC-26F2F92E323A}">
  <ds:schemaRefs>
    <ds:schemaRef ds:uri="http://schemas.microsoft.com/sharepoint/v3/contenttype/forms"/>
  </ds:schemaRefs>
</ds:datastoreItem>
</file>

<file path=customXml/itemProps2.xml><?xml version="1.0" encoding="utf-8"?>
<ds:datastoreItem xmlns:ds="http://schemas.openxmlformats.org/officeDocument/2006/customXml" ds:itemID="{ABDDF9D3-7A48-4F96-93D3-50579EFF426E}">
  <ds:schemaRefs>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e5356b0b-4a20-4439-9c21-9a27e3cc2a0e"/>
    <ds:schemaRef ds:uri="http://purl.org/dc/dcmitype/"/>
    <ds:schemaRef ds:uri="88e1f1fb-53a7-4654-a122-9d6b8688788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D0D7AEE-A1D1-4301-874D-9D67C4940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56b0b-4a20-4439-9c21-9a27e3cc2a0e"/>
    <ds:schemaRef ds:uri="88e1f1fb-53a7-4654-a122-9d6b86887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Sagana Powerpoint - deck template FINAL</Template>
  <TotalTime>5906</TotalTime>
  <Words>1191</Words>
  <Application>Microsoft Office PowerPoint</Application>
  <PresentationFormat>Widescreen</PresentationFormat>
  <Paragraphs>341</Paragraphs>
  <Slides>18</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0" baseType="lpstr">
      <vt:lpstr>Arial</vt:lpstr>
      <vt:lpstr>Calibri</vt:lpstr>
      <vt:lpstr>Calibri Light</vt:lpstr>
      <vt:lpstr>Courier New</vt:lpstr>
      <vt:lpstr>Rift</vt:lpstr>
      <vt:lpstr>Rift Light</vt:lpstr>
      <vt:lpstr>System Font Regular</vt:lpstr>
      <vt:lpstr>Title - Light</vt:lpstr>
      <vt:lpstr>Base Slides</vt:lpstr>
      <vt:lpstr>Colour block slides</vt:lpstr>
      <vt:lpstr>Other layouts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Shweta Poddar</dc:creator>
  <cp:lastModifiedBy>Aditi Annapurna</cp:lastModifiedBy>
  <cp:revision>83</cp:revision>
  <dcterms:created xsi:type="dcterms:W3CDTF">2021-11-12T11:34:11Z</dcterms:created>
  <dcterms:modified xsi:type="dcterms:W3CDTF">2024-01-23T11:57:40Z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0x0101008D1FC70DC4D6824A95D00F4501075006</vt:lpwstr>
  </property>
  <property fmtid="{D5CDD505-2E9C-101B-9397-08002B2CF9AE}" pid="3" name="MediaServiceImageTags">
    <vt:lpwstr/>
  </property>
</Properties>
</file>