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4"/>
    <p:sldMasterId id="2147483755" r:id="rId5"/>
  </p:sldMasterIdLst>
  <p:notesMasterIdLst>
    <p:notesMasterId r:id="rId9"/>
  </p:notesMasterIdLst>
  <p:handoutMasterIdLst>
    <p:handoutMasterId r:id="rId10"/>
  </p:handoutMasterIdLst>
  <p:sldIdLst>
    <p:sldId id="357" r:id="rId6"/>
    <p:sldId id="838840855" r:id="rId7"/>
    <p:sldId id="214570603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1EADBB0-3480-4F61-AA3B-DB616A2AC617}">
          <p14:sldIdLst>
            <p14:sldId id="357"/>
            <p14:sldId id="838840855"/>
            <p14:sldId id="2145706039"/>
          </p14:sldIdLst>
        </p14:section>
      </p14:sectionLst>
    </p:ext>
    <p:ext uri="{EFAFB233-063F-42B5-8137-9DF3F51BA10A}">
      <p15:sldGuideLst xmlns:p15="http://schemas.microsoft.com/office/powerpoint/2012/main">
        <p15:guide id="1" orient="horz" pos="417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887ED43-DA06-6651-5B67-3B4CBE26B1A7}" name="it 24slides10" initials="i2" userId="it 24slides10" providerId="None"/>
  <p188:author id="{73E19A4D-B547-E433-11EA-CB4F5BB1683A}" name="Sameer Chavda" initials="SC" userId="S::sameer.chavda@sagana.com::fccd22e8-1f87-452d-9289-48f46540a1b1" providerId="AD"/>
  <p188:author id="{2DE2FD8D-EDD5-5976-8872-3FDF166E71A7}" name="Shweta Poddar" initials="SP" userId="S::shweta.poddar@sagana.com::0584e3aa-4df8-460b-ad65-e43cecdec9a2" providerId="AD"/>
  <p188:author id="{5775D8A8-9338-333C-E8E0-E5F089E3D184}" name="'Lamide Young" initials="'Y" userId="S::lamide.young@sagana.com::f9193e42-f0b2-4bca-a2db-1fa4e8732fec" providerId="AD"/>
  <p188:author id="{0C9F8AA9-6047-ADB2-5F41-5D4298623A47}" name="Aditi Annapurna" initials="AA" userId="S::aditi.annapurna@sagana.com::9375e268-84cf-47d7-b8bd-c37aa0a803b5" providerId="AD"/>
  <p188:author id="{8FFEA8B5-D401-1EA0-6D6B-B7A4E6632729}" name="24slides 23" initials="22" userId="24slides 23" providerId="None"/>
  <p188:author id="{162B0AE9-4418-4A7C-CDEE-860B9CE54F52}" name="Miranda Honcoop" initials="MH" userId="S::miranda.honcoop@sagana.com::1fe1150f-50e7-49d3-806b-51469a79c64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Elizabeth Dunne" initials="ED" lastIdx="15" clrIdx="0">
    <p:extLst>
      <p:ext uri="{19B8F6BF-5375-455C-9EA6-DF929625EA0E}">
        <p15:presenceInfo xmlns:p15="http://schemas.microsoft.com/office/powerpoint/2012/main" userId="S::elizabeth.dunne@pgmining.com::c52b9c22-d9bb-484a-9479-c412ee9d72e7" providerId="AD"/>
      </p:ext>
    </p:extLst>
  </p:cmAuthor>
  <p:cmAuthor id="2" name="Raya Papp" initials="RP" lastIdx="23" clrIdx="1">
    <p:extLst>
      <p:ext uri="{19B8F6BF-5375-455C-9EA6-DF929625EA0E}">
        <p15:presenceInfo xmlns:p15="http://schemas.microsoft.com/office/powerpoint/2012/main" userId="Raya Papp" providerId="None"/>
      </p:ext>
    </p:extLst>
  </p:cmAuthor>
  <p:cmAuthor id="3" name="Elizabeth Dunne" initials="ED [2]" lastIdx="5" clrIdx="2">
    <p:extLst>
      <p:ext uri="{19B8F6BF-5375-455C-9EA6-DF929625EA0E}">
        <p15:presenceInfo xmlns:p15="http://schemas.microsoft.com/office/powerpoint/2012/main" userId="Elizabeth Dunn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6464"/>
    <a:srgbClr val="000064"/>
    <a:srgbClr val="9429FF"/>
    <a:srgbClr val="7E00FF"/>
    <a:srgbClr val="F6F6F6"/>
    <a:srgbClr val="F9F9F9"/>
    <a:srgbClr val="000000"/>
    <a:srgbClr val="ED1EB1"/>
    <a:srgbClr val="4800A3"/>
    <a:srgbClr val="9834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762"/>
    <p:restoredTop sz="94694"/>
  </p:normalViewPr>
  <p:slideViewPr>
    <p:cSldViewPr snapToGrid="0">
      <p:cViewPr varScale="1">
        <p:scale>
          <a:sx n="59" d="100"/>
          <a:sy n="59" d="100"/>
        </p:scale>
        <p:origin x="628" y="52"/>
      </p:cViewPr>
      <p:guideLst>
        <p:guide orient="horz" pos="4176"/>
        <p:guide pos="3840"/>
      </p:guideLst>
    </p:cSldViewPr>
  </p:slideViewPr>
  <p:notesTextViewPr>
    <p:cViewPr>
      <p:scale>
        <a:sx n="1" d="1"/>
        <a:sy n="1" d="1"/>
      </p:scale>
      <p:origin x="0" y="0"/>
    </p:cViewPr>
  </p:notesTextViewPr>
  <p:sorterViewPr>
    <p:cViewPr>
      <p:scale>
        <a:sx n="103" d="100"/>
        <a:sy n="103"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1B1635C-C291-B34A-9497-2D0E8D383E3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A987740-F8B0-ED47-A9BD-DA6CC4C0CB2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17DC2B3-3A43-5C4B-A9CD-553844B5F0CA}" type="datetimeFigureOut">
              <a:rPr lang="en-US" smtClean="0"/>
              <a:t>1/24/2024</a:t>
            </a:fld>
            <a:endParaRPr lang="en-US"/>
          </a:p>
        </p:txBody>
      </p:sp>
      <p:sp>
        <p:nvSpPr>
          <p:cNvPr id="4" name="Footer Placeholder 3">
            <a:extLst>
              <a:ext uri="{FF2B5EF4-FFF2-40B4-BE49-F238E27FC236}">
                <a16:creationId xmlns:a16="http://schemas.microsoft.com/office/drawing/2014/main" id="{6CCD7F62-3E50-604E-BF0E-D9FFB58A4B0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A8B2493-A7B2-A348-8A75-5867EA07FCE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55F334-82D5-1241-8886-4C5CF0B6EB00}" type="slidenum">
              <a:rPr lang="en-US" smtClean="0"/>
              <a:t>‹#›</a:t>
            </a:fld>
            <a:endParaRPr lang="en-US"/>
          </a:p>
        </p:txBody>
      </p:sp>
    </p:spTree>
    <p:extLst>
      <p:ext uri="{BB962C8B-B14F-4D97-AF65-F5344CB8AC3E}">
        <p14:creationId xmlns:p14="http://schemas.microsoft.com/office/powerpoint/2010/main" val="33417460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B47A7F-EB2E-1744-B355-3A9FB3A30800}" type="datetimeFigureOut">
              <a:rPr lang="en-US" smtClean="0"/>
              <a:t>1/24/2024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C3175F-872D-5F49-908B-8B8CCFFCA867}" type="slidenum">
              <a:rPr lang="en-US" smtClean="0"/>
              <a:t>‹#›</a:t>
            </a:fld>
            <a:endParaRPr lang="en-US"/>
          </a:p>
        </p:txBody>
      </p:sp>
    </p:spTree>
    <p:extLst>
      <p:ext uri="{BB962C8B-B14F-4D97-AF65-F5344CB8AC3E}">
        <p14:creationId xmlns:p14="http://schemas.microsoft.com/office/powerpoint/2010/main" val="2910992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C3175F-872D-5F49-908B-8B8CCFFCA867}" type="slidenum">
              <a:rPr lang="en-US" smtClean="0"/>
              <a:t>0</a:t>
            </a:fld>
            <a:endParaRPr lang="en-US"/>
          </a:p>
        </p:txBody>
      </p:sp>
    </p:spTree>
    <p:extLst>
      <p:ext uri="{BB962C8B-B14F-4D97-AF65-F5344CB8AC3E}">
        <p14:creationId xmlns:p14="http://schemas.microsoft.com/office/powerpoint/2010/main" val="372545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3FC3175F-872D-5F49-908B-8B8CCFFCA867}" type="slidenum">
              <a:rPr lang="en-US" smtClean="0"/>
              <a:t>1</a:t>
            </a:fld>
            <a:endParaRPr lang="en-US"/>
          </a:p>
        </p:txBody>
      </p:sp>
    </p:spTree>
    <p:extLst>
      <p:ext uri="{BB962C8B-B14F-4D97-AF65-F5344CB8AC3E}">
        <p14:creationId xmlns:p14="http://schemas.microsoft.com/office/powerpoint/2010/main" val="3871921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3FC3175F-872D-5F49-908B-8B8CCFFCA867}" type="slidenum">
              <a:rPr lang="en-US" smtClean="0"/>
              <a:t>2</a:t>
            </a:fld>
            <a:endParaRPr lang="en-US"/>
          </a:p>
        </p:txBody>
      </p:sp>
    </p:spTree>
    <p:extLst>
      <p:ext uri="{BB962C8B-B14F-4D97-AF65-F5344CB8AC3E}">
        <p14:creationId xmlns:p14="http://schemas.microsoft.com/office/powerpoint/2010/main" val="15183560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3" Type="http://schemas.openxmlformats.org/officeDocument/2006/relationships/hyperlink" Target="mailto:raya.papp@sagana.com" TargetMode="External"/><Relationship Id="rId2" Type="http://schemas.openxmlformats.org/officeDocument/2006/relationships/image" Target="../media/image4.png"/><Relationship Id="rId1" Type="http://schemas.openxmlformats.org/officeDocument/2006/relationships/slideMaster" Target="../slideMasters/slideMaster2.xml"/><Relationship Id="rId5" Type="http://schemas.openxmlformats.org/officeDocument/2006/relationships/image" Target="../media/image5.png"/><Relationship Id="rId4" Type="http://schemas.openxmlformats.org/officeDocument/2006/relationships/hyperlink" Target="mailto:elly.robbins@sagana.com" TargetMode="Externa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ED479EC-03FF-46F4-9BBD-3060D77F318E}"/>
              </a:ext>
            </a:extLst>
          </p:cNvPr>
          <p:cNvSpPr/>
          <p:nvPr userDrawn="1"/>
        </p:nvSpPr>
        <p:spPr>
          <a:xfrm>
            <a:off x="0" y="6200775"/>
            <a:ext cx="12192000" cy="5089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Placeholder 22">
            <a:extLst>
              <a:ext uri="{FF2B5EF4-FFF2-40B4-BE49-F238E27FC236}">
                <a16:creationId xmlns:a16="http://schemas.microsoft.com/office/drawing/2014/main" id="{EC511AA6-B9BC-4F9C-C04A-3FB78AFD9BF2}"/>
              </a:ext>
            </a:extLst>
          </p:cNvPr>
          <p:cNvSpPr>
            <a:spLocks noGrp="1"/>
          </p:cNvSpPr>
          <p:nvPr>
            <p:ph type="body" sz="quarter" idx="12"/>
          </p:nvPr>
        </p:nvSpPr>
        <p:spPr>
          <a:xfrm>
            <a:off x="5046570" y="1849136"/>
            <a:ext cx="6629492" cy="1036966"/>
          </a:xfrm>
          <a:prstGeom prst="rect">
            <a:avLst/>
          </a:prstGeom>
        </p:spPr>
        <p:txBody>
          <a:bodyPr anchor="b" anchorCtr="0"/>
          <a:lstStyle>
            <a:lvl1pPr marL="0" indent="0" algn="l">
              <a:lnSpc>
                <a:spcPct val="100000"/>
              </a:lnSpc>
              <a:spcBef>
                <a:spcPts val="0"/>
              </a:spcBef>
              <a:buNone/>
              <a:defRPr sz="2800" cap="all" baseline="0">
                <a:solidFill>
                  <a:schemeClr val="tx1"/>
                </a:solidFill>
                <a:latin typeface="+mj-lt"/>
              </a:defRPr>
            </a:lvl1pPr>
            <a:lvl2pPr marL="457200" indent="0">
              <a:buNone/>
              <a:defRPr>
                <a:solidFill>
                  <a:srgbClr val="000064"/>
                </a:solidFill>
                <a:latin typeface="+mn-lt"/>
              </a:defRPr>
            </a:lvl2pPr>
            <a:lvl3pPr marL="914400" indent="0">
              <a:buNone/>
              <a:defRPr>
                <a:solidFill>
                  <a:srgbClr val="000064"/>
                </a:solidFill>
                <a:latin typeface="+mn-lt"/>
              </a:defRPr>
            </a:lvl3pPr>
            <a:lvl4pPr marL="1371600" indent="0">
              <a:buNone/>
              <a:defRPr>
                <a:solidFill>
                  <a:srgbClr val="000064"/>
                </a:solidFill>
                <a:latin typeface="+mn-lt"/>
              </a:defRPr>
            </a:lvl4pPr>
            <a:lvl5pPr marL="1828800" indent="0">
              <a:buNone/>
              <a:defRPr>
                <a:solidFill>
                  <a:srgbClr val="000064"/>
                </a:solidFill>
                <a:latin typeface="+mn-lt"/>
              </a:defRPr>
            </a:lvl5pPr>
          </a:lstStyle>
          <a:p>
            <a:pPr lvl="0"/>
            <a:r>
              <a:rPr lang="en-US"/>
              <a:t>Click to edit Master text styles</a:t>
            </a:r>
          </a:p>
        </p:txBody>
      </p:sp>
      <p:cxnSp>
        <p:nvCxnSpPr>
          <p:cNvPr id="18" name="Straight Connector 17">
            <a:extLst>
              <a:ext uri="{FF2B5EF4-FFF2-40B4-BE49-F238E27FC236}">
                <a16:creationId xmlns:a16="http://schemas.microsoft.com/office/drawing/2014/main" id="{5059188F-6B79-3739-D1B4-0CC422D70E67}"/>
              </a:ext>
            </a:extLst>
          </p:cNvPr>
          <p:cNvCxnSpPr>
            <a:cxnSpLocks/>
          </p:cNvCxnSpPr>
          <p:nvPr userDrawn="1"/>
        </p:nvCxnSpPr>
        <p:spPr>
          <a:xfrm>
            <a:off x="4504485" y="1602347"/>
            <a:ext cx="0" cy="3653307"/>
          </a:xfrm>
          <a:prstGeom prst="line">
            <a:avLst/>
          </a:prstGeom>
          <a:ln w="63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0" name="Text Placeholder 22">
            <a:extLst>
              <a:ext uri="{FF2B5EF4-FFF2-40B4-BE49-F238E27FC236}">
                <a16:creationId xmlns:a16="http://schemas.microsoft.com/office/drawing/2014/main" id="{B5AACEF2-DF05-BFCE-57ED-230256C0C7D7}"/>
              </a:ext>
            </a:extLst>
          </p:cNvPr>
          <p:cNvSpPr>
            <a:spLocks noGrp="1"/>
          </p:cNvSpPr>
          <p:nvPr>
            <p:ph type="body" sz="quarter" idx="15"/>
          </p:nvPr>
        </p:nvSpPr>
        <p:spPr>
          <a:xfrm>
            <a:off x="5046570" y="3001704"/>
            <a:ext cx="6629493" cy="1452628"/>
          </a:xfrm>
          <a:prstGeom prst="rect">
            <a:avLst/>
          </a:prstGeom>
        </p:spPr>
        <p:txBody>
          <a:bodyPr anchor="t" anchorCtr="0"/>
          <a:lstStyle>
            <a:lvl1pPr marL="0" indent="0" algn="l">
              <a:lnSpc>
                <a:spcPct val="100000"/>
              </a:lnSpc>
              <a:spcBef>
                <a:spcPts val="0"/>
              </a:spcBef>
              <a:buNone/>
              <a:defRPr sz="2400" cap="all" baseline="0">
                <a:solidFill>
                  <a:schemeClr val="tx1"/>
                </a:solidFill>
                <a:latin typeface="+mj-lt"/>
              </a:defRPr>
            </a:lvl1pPr>
            <a:lvl2pPr marL="457200" indent="0">
              <a:buNone/>
              <a:defRPr>
                <a:solidFill>
                  <a:srgbClr val="000064"/>
                </a:solidFill>
                <a:latin typeface="+mn-lt"/>
              </a:defRPr>
            </a:lvl2pPr>
            <a:lvl3pPr marL="914400" indent="0">
              <a:buNone/>
              <a:defRPr>
                <a:solidFill>
                  <a:srgbClr val="000064"/>
                </a:solidFill>
                <a:latin typeface="+mn-lt"/>
              </a:defRPr>
            </a:lvl3pPr>
            <a:lvl4pPr marL="1371600" indent="0">
              <a:buNone/>
              <a:defRPr>
                <a:solidFill>
                  <a:srgbClr val="000064"/>
                </a:solidFill>
                <a:latin typeface="+mn-lt"/>
              </a:defRPr>
            </a:lvl4pPr>
            <a:lvl5pPr marL="1828800" indent="0">
              <a:buNone/>
              <a:defRPr>
                <a:solidFill>
                  <a:srgbClr val="000064"/>
                </a:solidFill>
                <a:latin typeface="+mn-lt"/>
              </a:defRPr>
            </a:lvl5pPr>
          </a:lstStyle>
          <a:p>
            <a:pPr lvl="0"/>
            <a:r>
              <a:rPr lang="en-US"/>
              <a:t>Click to edit Master text styles</a:t>
            </a:r>
          </a:p>
        </p:txBody>
      </p:sp>
      <p:sp>
        <p:nvSpPr>
          <p:cNvPr id="21" name="Text Placeholder 22">
            <a:extLst>
              <a:ext uri="{FF2B5EF4-FFF2-40B4-BE49-F238E27FC236}">
                <a16:creationId xmlns:a16="http://schemas.microsoft.com/office/drawing/2014/main" id="{6CC2E8E1-C87F-1BC4-695A-2CE5C90A770E}"/>
              </a:ext>
            </a:extLst>
          </p:cNvPr>
          <p:cNvSpPr>
            <a:spLocks noGrp="1"/>
          </p:cNvSpPr>
          <p:nvPr>
            <p:ph type="body" sz="quarter" idx="16"/>
          </p:nvPr>
        </p:nvSpPr>
        <p:spPr>
          <a:xfrm>
            <a:off x="5046570" y="4569935"/>
            <a:ext cx="6629493" cy="436177"/>
          </a:xfrm>
          <a:prstGeom prst="rect">
            <a:avLst/>
          </a:prstGeom>
        </p:spPr>
        <p:txBody>
          <a:bodyPr anchor="t" anchorCtr="0"/>
          <a:lstStyle>
            <a:lvl1pPr marL="0" indent="0" algn="l">
              <a:lnSpc>
                <a:spcPct val="100000"/>
              </a:lnSpc>
              <a:spcBef>
                <a:spcPts val="0"/>
              </a:spcBef>
              <a:buNone/>
              <a:defRPr sz="1800">
                <a:solidFill>
                  <a:schemeClr val="tx1"/>
                </a:solidFill>
                <a:latin typeface="+mn-lt"/>
              </a:defRPr>
            </a:lvl1pPr>
            <a:lvl2pPr marL="457200" indent="0">
              <a:buNone/>
              <a:defRPr>
                <a:solidFill>
                  <a:srgbClr val="000064"/>
                </a:solidFill>
                <a:latin typeface="+mn-lt"/>
              </a:defRPr>
            </a:lvl2pPr>
            <a:lvl3pPr marL="914400" indent="0">
              <a:buNone/>
              <a:defRPr>
                <a:solidFill>
                  <a:srgbClr val="000064"/>
                </a:solidFill>
                <a:latin typeface="+mn-lt"/>
              </a:defRPr>
            </a:lvl3pPr>
            <a:lvl4pPr marL="1371600" indent="0">
              <a:buNone/>
              <a:defRPr>
                <a:solidFill>
                  <a:srgbClr val="000064"/>
                </a:solidFill>
                <a:latin typeface="+mn-lt"/>
              </a:defRPr>
            </a:lvl4pPr>
            <a:lvl5pPr marL="1828800" indent="0">
              <a:buNone/>
              <a:defRPr>
                <a:solidFill>
                  <a:srgbClr val="000064"/>
                </a:solidFill>
                <a:latin typeface="+mn-lt"/>
              </a:defRPr>
            </a:lvl5pPr>
          </a:lstStyle>
          <a:p>
            <a:pPr lvl="0"/>
            <a:r>
              <a:rPr lang="en-US"/>
              <a:t>Click to edit Master text styles</a:t>
            </a:r>
          </a:p>
        </p:txBody>
      </p:sp>
      <p:pic>
        <p:nvPicPr>
          <p:cNvPr id="3" name="Picture 2" descr="A close up of a logo&#10;&#10;Description automatically generated">
            <a:extLst>
              <a:ext uri="{FF2B5EF4-FFF2-40B4-BE49-F238E27FC236}">
                <a16:creationId xmlns:a16="http://schemas.microsoft.com/office/drawing/2014/main" id="{E306F24E-291B-E3AD-A5B9-F2669CBAD4B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441178" y="1494742"/>
            <a:ext cx="1739344" cy="2206390"/>
          </a:xfrm>
          <a:prstGeom prst="rect">
            <a:avLst/>
          </a:prstGeom>
        </p:spPr>
      </p:pic>
      <p:pic>
        <p:nvPicPr>
          <p:cNvPr id="4" name="Picture 3" descr="A black background with text and colorful objects&#10;&#10;Description automatically generated with medium confidence">
            <a:extLst>
              <a:ext uri="{FF2B5EF4-FFF2-40B4-BE49-F238E27FC236}">
                <a16:creationId xmlns:a16="http://schemas.microsoft.com/office/drawing/2014/main" id="{D51D68D0-C78B-4E88-22E2-B97B5B5E1CB0}"/>
              </a:ext>
            </a:extLst>
          </p:cNvPr>
          <p:cNvPicPr>
            <a:picLocks noChangeAspect="1"/>
          </p:cNvPicPr>
          <p:nvPr userDrawn="1"/>
        </p:nvPicPr>
        <p:blipFill>
          <a:blip r:embed="rId3"/>
          <a:stretch>
            <a:fillRect/>
          </a:stretch>
        </p:blipFill>
        <p:spPr>
          <a:xfrm>
            <a:off x="1200753" y="3856332"/>
            <a:ext cx="2854412" cy="1427206"/>
          </a:xfrm>
          <a:prstGeom prst="rect">
            <a:avLst/>
          </a:prstGeom>
        </p:spPr>
      </p:pic>
    </p:spTree>
    <p:extLst>
      <p:ext uri="{BB962C8B-B14F-4D97-AF65-F5344CB8AC3E}">
        <p14:creationId xmlns:p14="http://schemas.microsoft.com/office/powerpoint/2010/main" val="2200430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Content Box Option 1">
    <p:spTree>
      <p:nvGrpSpPr>
        <p:cNvPr id="1" name=""/>
        <p:cNvGrpSpPr/>
        <p:nvPr/>
      </p:nvGrpSpPr>
      <p:grpSpPr>
        <a:xfrm>
          <a:off x="0" y="0"/>
          <a:ext cx="0" cy="0"/>
          <a:chOff x="0" y="0"/>
          <a:chExt cx="0" cy="0"/>
        </a:xfrm>
      </p:grpSpPr>
      <p:sp>
        <p:nvSpPr>
          <p:cNvPr id="4" name="Text Placeholder 12">
            <a:extLst>
              <a:ext uri="{FF2B5EF4-FFF2-40B4-BE49-F238E27FC236}">
                <a16:creationId xmlns:a16="http://schemas.microsoft.com/office/drawing/2014/main" id="{4950043C-210E-245A-ABE8-61EE01FBB022}"/>
              </a:ext>
            </a:extLst>
          </p:cNvPr>
          <p:cNvSpPr>
            <a:spLocks noGrp="1"/>
          </p:cNvSpPr>
          <p:nvPr>
            <p:ph type="body" sz="quarter" idx="48" hasCustomPrompt="1"/>
          </p:nvPr>
        </p:nvSpPr>
        <p:spPr>
          <a:xfrm>
            <a:off x="6167119" y="1160463"/>
            <a:ext cx="5508943" cy="5040311"/>
          </a:xfrm>
          <a:prstGeom prst="rect">
            <a:avLst/>
          </a:pr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6" name="Text Placeholder 12">
            <a:extLst>
              <a:ext uri="{FF2B5EF4-FFF2-40B4-BE49-F238E27FC236}">
                <a16:creationId xmlns:a16="http://schemas.microsoft.com/office/drawing/2014/main" id="{F5C87EE1-0DF4-2D0C-699B-29452DFFFCD5}"/>
              </a:ext>
            </a:extLst>
          </p:cNvPr>
          <p:cNvSpPr>
            <a:spLocks noGrp="1"/>
          </p:cNvSpPr>
          <p:nvPr>
            <p:ph type="body" sz="quarter" idx="49" hasCustomPrompt="1"/>
          </p:nvPr>
        </p:nvSpPr>
        <p:spPr>
          <a:xfrm>
            <a:off x="524987" y="4288164"/>
            <a:ext cx="5508943" cy="1912610"/>
          </a:xfrm>
          <a:prstGeom prst="rect">
            <a:avLst/>
          </a:pr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8" name="Text Placeholder 12">
            <a:extLst>
              <a:ext uri="{FF2B5EF4-FFF2-40B4-BE49-F238E27FC236}">
                <a16:creationId xmlns:a16="http://schemas.microsoft.com/office/drawing/2014/main" id="{D20BC085-78AF-2C27-8381-A4DEC64C4656}"/>
              </a:ext>
            </a:extLst>
          </p:cNvPr>
          <p:cNvSpPr>
            <a:spLocks noGrp="1"/>
          </p:cNvSpPr>
          <p:nvPr>
            <p:ph type="body" sz="quarter" idx="50" hasCustomPrompt="1"/>
          </p:nvPr>
        </p:nvSpPr>
        <p:spPr>
          <a:xfrm>
            <a:off x="524987" y="1704350"/>
            <a:ext cx="5508943" cy="1912610"/>
          </a:xfrm>
          <a:prstGeom prst="rect">
            <a:avLst/>
          </a:pr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10" name="Text Placeholder 2">
            <a:extLst>
              <a:ext uri="{FF2B5EF4-FFF2-40B4-BE49-F238E27FC236}">
                <a16:creationId xmlns:a16="http://schemas.microsoft.com/office/drawing/2014/main" id="{C5ED5C40-C383-7A46-B124-5D615FCBE7CE}"/>
              </a:ext>
            </a:extLst>
          </p:cNvPr>
          <p:cNvSpPr>
            <a:spLocks noGrp="1"/>
          </p:cNvSpPr>
          <p:nvPr>
            <p:ph type="body" sz="quarter" idx="10"/>
          </p:nvPr>
        </p:nvSpPr>
        <p:spPr>
          <a:xfrm>
            <a:off x="515938" y="386557"/>
            <a:ext cx="11160125" cy="468312"/>
          </a:xfrm>
          <a:prstGeom prst="rect">
            <a:avLst/>
          </a:prstGeom>
        </p:spPr>
        <p:txBody>
          <a:bodyPr lIns="0" tIns="0" rIns="0" bIns="0" anchor="ctr"/>
          <a:lstStyle>
            <a:lvl1pPr marL="0" indent="0">
              <a:buFont typeface="Arial" panose="020B0604020202020204" pitchFamily="34" charset="0"/>
              <a:buNone/>
              <a:defRPr lang="en-US" sz="2400" b="0" i="0" cap="all" baseline="0" dirty="0">
                <a:latin typeface="+mj-lt"/>
              </a:defRPr>
            </a:lvl1pPr>
          </a:lstStyle>
          <a:p>
            <a:pPr marL="228600" lvl="0" indent="-228600">
              <a:spcBef>
                <a:spcPts val="0"/>
              </a:spcBef>
            </a:pPr>
            <a:r>
              <a:rPr lang="en-GB"/>
              <a:t>Click to edit Master text styles</a:t>
            </a:r>
            <a:endParaRPr lang="en-US"/>
          </a:p>
        </p:txBody>
      </p:sp>
      <p:sp>
        <p:nvSpPr>
          <p:cNvPr id="12" name="Text Placeholder 11">
            <a:extLst>
              <a:ext uri="{FF2B5EF4-FFF2-40B4-BE49-F238E27FC236}">
                <a16:creationId xmlns:a16="http://schemas.microsoft.com/office/drawing/2014/main" id="{C437239A-59CD-71FC-381E-C5CE74E88315}"/>
              </a:ext>
            </a:extLst>
          </p:cNvPr>
          <p:cNvSpPr>
            <a:spLocks noGrp="1"/>
          </p:cNvSpPr>
          <p:nvPr>
            <p:ph type="body" sz="quarter" idx="13"/>
          </p:nvPr>
        </p:nvSpPr>
        <p:spPr>
          <a:xfrm>
            <a:off x="6291262" y="1228713"/>
            <a:ext cx="5260656" cy="320700"/>
          </a:xfrm>
          <a:prstGeom prst="rect">
            <a:avLst/>
          </a:prstGeom>
          <a:ln w="6350">
            <a:noFill/>
          </a:ln>
        </p:spPr>
        <p:txBody>
          <a:bodyPr lIns="0" tIns="0" rIns="0" bIns="0" anchor="ctr" anchorCtr="0">
            <a:normAutofit/>
          </a:bodyPr>
          <a:lstStyle>
            <a:lvl1pPr marL="0" indent="0">
              <a:lnSpc>
                <a:spcPct val="100000"/>
              </a:lnSpc>
              <a:spcBef>
                <a:spcPts val="0"/>
              </a:spcBef>
              <a:spcAft>
                <a:spcPts val="800"/>
              </a:spcAft>
              <a:buClr>
                <a:schemeClr val="tx1"/>
              </a:buClr>
              <a:buFont typeface="Apis For Office" panose="020B0504010101010104" pitchFamily="34" charset="0"/>
              <a:buNone/>
              <a:tabLst/>
              <a:defRPr sz="1800" b="0" i="0">
                <a:solidFill>
                  <a:schemeClr val="tx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p:txBody>
      </p:sp>
      <p:sp>
        <p:nvSpPr>
          <p:cNvPr id="13" name="Text Placeholder 11">
            <a:extLst>
              <a:ext uri="{FF2B5EF4-FFF2-40B4-BE49-F238E27FC236}">
                <a16:creationId xmlns:a16="http://schemas.microsoft.com/office/drawing/2014/main" id="{2697F1F8-8BFE-FB69-31B5-041E5FFED1F6}"/>
              </a:ext>
            </a:extLst>
          </p:cNvPr>
          <p:cNvSpPr>
            <a:spLocks noGrp="1"/>
          </p:cNvSpPr>
          <p:nvPr>
            <p:ph type="body" sz="quarter" idx="14"/>
          </p:nvPr>
        </p:nvSpPr>
        <p:spPr>
          <a:xfrm>
            <a:off x="2015231" y="1160463"/>
            <a:ext cx="4018697" cy="457200"/>
          </a:xfrm>
          <a:prstGeom prst="rect">
            <a:avLst/>
          </a:prstGeom>
          <a:solidFill>
            <a:schemeClr val="bg2"/>
          </a:solidFill>
          <a:ln w="6350">
            <a:noFill/>
          </a:ln>
        </p:spPr>
        <p:txBody>
          <a:bodyPr lIns="91440" tIns="45720" rIns="91440" bIns="45720" anchor="ctr" anchorCtr="0">
            <a:noAutofit/>
          </a:bodyPr>
          <a:lstStyle>
            <a:lvl1pPr marL="0" indent="0">
              <a:lnSpc>
                <a:spcPct val="100000"/>
              </a:lnSpc>
              <a:spcBef>
                <a:spcPts val="0"/>
              </a:spcBef>
              <a:spcAft>
                <a:spcPts val="0"/>
              </a:spcAft>
              <a:buClr>
                <a:schemeClr val="tx1"/>
              </a:buClr>
              <a:buFont typeface="Apis For Office" panose="020B0504010101010104" pitchFamily="34" charset="0"/>
              <a:buNone/>
              <a:tabLst/>
              <a:defRPr sz="1400" b="0" i="0">
                <a:solidFill>
                  <a:schemeClr val="tx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p:txBody>
      </p:sp>
      <p:sp>
        <p:nvSpPr>
          <p:cNvPr id="17" name="Text Placeholder 11">
            <a:extLst>
              <a:ext uri="{FF2B5EF4-FFF2-40B4-BE49-F238E27FC236}">
                <a16:creationId xmlns:a16="http://schemas.microsoft.com/office/drawing/2014/main" id="{3143E20F-1311-1A71-DCDB-64095CFAEC50}"/>
              </a:ext>
            </a:extLst>
          </p:cNvPr>
          <p:cNvSpPr>
            <a:spLocks noGrp="1"/>
          </p:cNvSpPr>
          <p:nvPr>
            <p:ph type="body" sz="quarter" idx="15" hasCustomPrompt="1"/>
          </p:nvPr>
        </p:nvSpPr>
        <p:spPr>
          <a:xfrm>
            <a:off x="524480" y="1160463"/>
            <a:ext cx="1490751" cy="457200"/>
          </a:xfrm>
          <a:prstGeom prst="rect">
            <a:avLst/>
          </a:prstGeom>
          <a:solidFill>
            <a:schemeClr val="accent1"/>
          </a:solidFill>
          <a:ln w="6350">
            <a:noFill/>
          </a:ln>
        </p:spPr>
        <p:txBody>
          <a:bodyPr lIns="91440" tIns="45720" rIns="91440" bIns="45720" anchor="ctr" anchorCtr="0">
            <a:normAutofit/>
          </a:bodyPr>
          <a:lstStyle>
            <a:lvl1pPr marL="0" indent="0">
              <a:lnSpc>
                <a:spcPct val="100000"/>
              </a:lnSpc>
              <a:spcBef>
                <a:spcPts val="0"/>
              </a:spcBef>
              <a:spcAft>
                <a:spcPts val="0"/>
              </a:spcAft>
              <a:buClr>
                <a:schemeClr val="tx1"/>
              </a:buClr>
              <a:buFont typeface="Apis For Office" panose="020B0504010101010104" pitchFamily="34" charset="0"/>
              <a:buNone/>
              <a:tabLst/>
              <a:defRPr sz="1200" b="0" i="0">
                <a:solidFill>
                  <a:schemeClr val="bg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a:t>
            </a:r>
            <a:br>
              <a:rPr lang="en-GB"/>
            </a:br>
            <a:r>
              <a:rPr lang="en-GB"/>
              <a:t>Master text styles</a:t>
            </a:r>
          </a:p>
        </p:txBody>
      </p:sp>
      <p:sp>
        <p:nvSpPr>
          <p:cNvPr id="36" name="Text Placeholder 11">
            <a:extLst>
              <a:ext uri="{FF2B5EF4-FFF2-40B4-BE49-F238E27FC236}">
                <a16:creationId xmlns:a16="http://schemas.microsoft.com/office/drawing/2014/main" id="{675CC6D8-DBD9-A112-713D-6B72D1CC5C9B}"/>
              </a:ext>
            </a:extLst>
          </p:cNvPr>
          <p:cNvSpPr>
            <a:spLocks noGrp="1"/>
          </p:cNvSpPr>
          <p:nvPr>
            <p:ph type="body" sz="quarter" idx="12"/>
          </p:nvPr>
        </p:nvSpPr>
        <p:spPr>
          <a:xfrm>
            <a:off x="640081" y="1772600"/>
            <a:ext cx="5260656" cy="320700"/>
          </a:xfrm>
          <a:prstGeom prst="rect">
            <a:avLst/>
          </a:prstGeom>
          <a:ln w="6350">
            <a:noFill/>
          </a:ln>
        </p:spPr>
        <p:txBody>
          <a:bodyPr lIns="0" tIns="0" rIns="0" bIns="0" anchor="ctr" anchorCtr="0">
            <a:normAutofit/>
          </a:bodyPr>
          <a:lstStyle>
            <a:lvl1pPr marL="0" indent="0">
              <a:lnSpc>
                <a:spcPct val="100000"/>
              </a:lnSpc>
              <a:spcBef>
                <a:spcPts val="0"/>
              </a:spcBef>
              <a:spcAft>
                <a:spcPts val="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p:txBody>
      </p:sp>
      <p:sp>
        <p:nvSpPr>
          <p:cNvPr id="46" name="Content Placeholder 45">
            <a:extLst>
              <a:ext uri="{FF2B5EF4-FFF2-40B4-BE49-F238E27FC236}">
                <a16:creationId xmlns:a16="http://schemas.microsoft.com/office/drawing/2014/main" id="{373D2E91-9741-320D-0126-24A3AF4394BF}"/>
              </a:ext>
            </a:extLst>
          </p:cNvPr>
          <p:cNvSpPr>
            <a:spLocks noGrp="1"/>
          </p:cNvSpPr>
          <p:nvPr>
            <p:ph sz="quarter" idx="22"/>
          </p:nvPr>
        </p:nvSpPr>
        <p:spPr>
          <a:xfrm>
            <a:off x="640081" y="2227916"/>
            <a:ext cx="5258117" cy="1287444"/>
          </a:xfrm>
          <a:prstGeom prst="rect">
            <a:avLst/>
          </a:prstGeom>
        </p:spPr>
        <p:txBody>
          <a:bodyPr lIns="0" tIns="91440" rIns="0" bIns="91440"/>
          <a:lstStyle>
            <a:lvl1pPr marL="228600" indent="-228600">
              <a:lnSpc>
                <a:spcPct val="100000"/>
              </a:lnSpc>
              <a:spcBef>
                <a:spcPts val="0"/>
              </a:spcBef>
              <a:spcAft>
                <a:spcPts val="0"/>
              </a:spcAft>
              <a:buClr>
                <a:schemeClr val="tx1"/>
              </a:buClr>
              <a:buFont typeface="Apis For Office" panose="020B0504010101010104" pitchFamily="34" charset="0"/>
              <a:buChar char="›"/>
              <a:defRPr sz="1400"/>
            </a:lvl1pPr>
            <a:lvl2pPr marL="685800" indent="-228600">
              <a:lnSpc>
                <a:spcPct val="100000"/>
              </a:lnSpc>
              <a:spcBef>
                <a:spcPts val="0"/>
              </a:spcBef>
              <a:spcAft>
                <a:spcPts val="0"/>
              </a:spcAft>
              <a:buClr>
                <a:schemeClr val="tx1"/>
              </a:buClr>
              <a:buFont typeface="Apis For Office" panose="020B0504010101010104" pitchFamily="34" charset="0"/>
              <a:buChar char="›"/>
              <a:defRPr sz="1200"/>
            </a:lvl2pPr>
            <a:lvl3pPr marL="1143000" indent="-228600">
              <a:lnSpc>
                <a:spcPct val="100000"/>
              </a:lnSpc>
              <a:spcBef>
                <a:spcPts val="0"/>
              </a:spcBef>
              <a:spcAft>
                <a:spcPts val="0"/>
              </a:spcAft>
              <a:buClr>
                <a:schemeClr val="tx1"/>
              </a:buClr>
              <a:buFont typeface="Apis For Office" panose="020B0504010101010104" pitchFamily="34" charset="0"/>
              <a:buChar char="›"/>
              <a:defRPr sz="1100"/>
            </a:lvl3pPr>
            <a:lvl4pPr marL="1600200" indent="-228600">
              <a:lnSpc>
                <a:spcPct val="100000"/>
              </a:lnSpc>
              <a:spcBef>
                <a:spcPts val="0"/>
              </a:spcBef>
              <a:spcAft>
                <a:spcPts val="0"/>
              </a:spcAft>
              <a:buClr>
                <a:schemeClr val="tx1"/>
              </a:buClr>
              <a:buFont typeface="Apis For Office" panose="020B0504010101010104" pitchFamily="34" charset="0"/>
              <a:buChar char="›"/>
              <a:defRPr sz="1050"/>
            </a:lvl4pPr>
            <a:lvl5pPr marL="2057400" indent="-228600">
              <a:lnSpc>
                <a:spcPct val="100000"/>
              </a:lnSpc>
              <a:spcBef>
                <a:spcPts val="0"/>
              </a:spcBef>
              <a:spcAft>
                <a:spcPts val="0"/>
              </a:spcAft>
              <a:buClr>
                <a:schemeClr val="tx1"/>
              </a:buClr>
              <a:buFont typeface="Apis For Office" panose="020B0504010101010104" pitchFamily="34" charset="0"/>
              <a:buChar cha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8" name="Content Placeholder 45">
            <a:extLst>
              <a:ext uri="{FF2B5EF4-FFF2-40B4-BE49-F238E27FC236}">
                <a16:creationId xmlns:a16="http://schemas.microsoft.com/office/drawing/2014/main" id="{4762579D-DECD-27FA-AB43-2E2148B4C451}"/>
              </a:ext>
            </a:extLst>
          </p:cNvPr>
          <p:cNvSpPr>
            <a:spLocks noGrp="1"/>
          </p:cNvSpPr>
          <p:nvPr>
            <p:ph sz="quarter" idx="24"/>
          </p:nvPr>
        </p:nvSpPr>
        <p:spPr>
          <a:xfrm>
            <a:off x="6292690" y="1758185"/>
            <a:ext cx="5258117" cy="4325053"/>
          </a:xfrm>
          <a:prstGeom prst="rect">
            <a:avLst/>
          </a:prstGeom>
        </p:spPr>
        <p:txBody>
          <a:bodyPr lIns="0" tIns="91440" rIns="0" bIns="91440"/>
          <a:lstStyle>
            <a:lvl1pPr marL="228600" indent="-228600">
              <a:lnSpc>
                <a:spcPct val="100000"/>
              </a:lnSpc>
              <a:spcBef>
                <a:spcPts val="0"/>
              </a:spcBef>
              <a:spcAft>
                <a:spcPts val="0"/>
              </a:spcAft>
              <a:buClr>
                <a:schemeClr val="tx1"/>
              </a:buClr>
              <a:buFont typeface="Apis For Office" panose="020B0504010101010104" pitchFamily="34" charset="0"/>
              <a:buChar char="›"/>
              <a:defRPr sz="1400"/>
            </a:lvl1pPr>
            <a:lvl2pPr marL="685800" indent="-228600">
              <a:lnSpc>
                <a:spcPct val="100000"/>
              </a:lnSpc>
              <a:spcBef>
                <a:spcPts val="0"/>
              </a:spcBef>
              <a:spcAft>
                <a:spcPts val="0"/>
              </a:spcAft>
              <a:buClr>
                <a:schemeClr val="tx1"/>
              </a:buClr>
              <a:buFont typeface="Apis For Office" panose="020B0504010101010104" pitchFamily="34" charset="0"/>
              <a:buChar char="›"/>
              <a:defRPr sz="1200"/>
            </a:lvl2pPr>
            <a:lvl3pPr marL="1143000" indent="-228600">
              <a:lnSpc>
                <a:spcPct val="100000"/>
              </a:lnSpc>
              <a:spcBef>
                <a:spcPts val="0"/>
              </a:spcBef>
              <a:spcAft>
                <a:spcPts val="0"/>
              </a:spcAft>
              <a:buClr>
                <a:schemeClr val="tx1"/>
              </a:buClr>
              <a:buFont typeface="Apis For Office" panose="020B0504010101010104" pitchFamily="34" charset="0"/>
              <a:buChar char="›"/>
              <a:defRPr sz="1100"/>
            </a:lvl3pPr>
            <a:lvl4pPr marL="1600200" indent="-228600">
              <a:lnSpc>
                <a:spcPct val="100000"/>
              </a:lnSpc>
              <a:spcBef>
                <a:spcPts val="0"/>
              </a:spcBef>
              <a:spcAft>
                <a:spcPts val="0"/>
              </a:spcAft>
              <a:buClr>
                <a:schemeClr val="tx1"/>
              </a:buClr>
              <a:buFont typeface="Apis For Office" panose="020B0504010101010104" pitchFamily="34" charset="0"/>
              <a:buChar char="›"/>
              <a:defRPr sz="1050"/>
            </a:lvl4pPr>
            <a:lvl5pPr marL="2057400" indent="-228600">
              <a:lnSpc>
                <a:spcPct val="100000"/>
              </a:lnSpc>
              <a:spcBef>
                <a:spcPts val="0"/>
              </a:spcBef>
              <a:spcAft>
                <a:spcPts val="0"/>
              </a:spcAft>
              <a:buClr>
                <a:schemeClr val="tx1"/>
              </a:buClr>
              <a:buFont typeface="Apis For Office" panose="020B0504010101010104" pitchFamily="34" charset="0"/>
              <a:buChar cha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Text Placeholder 11">
            <a:extLst>
              <a:ext uri="{FF2B5EF4-FFF2-40B4-BE49-F238E27FC236}">
                <a16:creationId xmlns:a16="http://schemas.microsoft.com/office/drawing/2014/main" id="{3F4576E0-0700-CCA4-DFA5-9ED21E165D01}"/>
              </a:ext>
            </a:extLst>
          </p:cNvPr>
          <p:cNvSpPr>
            <a:spLocks noGrp="1"/>
          </p:cNvSpPr>
          <p:nvPr>
            <p:ph type="body" sz="quarter" idx="25"/>
          </p:nvPr>
        </p:nvSpPr>
        <p:spPr>
          <a:xfrm>
            <a:off x="2015231" y="3744278"/>
            <a:ext cx="4018697" cy="457200"/>
          </a:xfrm>
          <a:prstGeom prst="rect">
            <a:avLst/>
          </a:prstGeom>
          <a:solidFill>
            <a:schemeClr val="bg2"/>
          </a:solidFill>
          <a:ln w="6350">
            <a:noFill/>
          </a:ln>
        </p:spPr>
        <p:txBody>
          <a:bodyPr lIns="91440" tIns="45720" rIns="91440" bIns="45720" anchor="ctr" anchorCtr="0">
            <a:noAutofit/>
          </a:bodyPr>
          <a:lstStyle>
            <a:lvl1pPr marL="0" indent="0">
              <a:lnSpc>
                <a:spcPct val="100000"/>
              </a:lnSpc>
              <a:spcBef>
                <a:spcPts val="0"/>
              </a:spcBef>
              <a:spcAft>
                <a:spcPts val="0"/>
              </a:spcAft>
              <a:buClr>
                <a:schemeClr val="tx1"/>
              </a:buClr>
              <a:buFont typeface="Apis For Office" panose="020B0504010101010104" pitchFamily="34" charset="0"/>
              <a:buNone/>
              <a:tabLst/>
              <a:defRPr sz="1400" b="0" i="0">
                <a:solidFill>
                  <a:schemeClr val="tx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p:txBody>
      </p:sp>
      <p:sp>
        <p:nvSpPr>
          <p:cNvPr id="21" name="Text Placeholder 11">
            <a:extLst>
              <a:ext uri="{FF2B5EF4-FFF2-40B4-BE49-F238E27FC236}">
                <a16:creationId xmlns:a16="http://schemas.microsoft.com/office/drawing/2014/main" id="{3FBFDC1C-0588-5357-2020-44894143A033}"/>
              </a:ext>
            </a:extLst>
          </p:cNvPr>
          <p:cNvSpPr>
            <a:spLocks noGrp="1"/>
          </p:cNvSpPr>
          <p:nvPr>
            <p:ph type="body" sz="quarter" idx="26" hasCustomPrompt="1"/>
          </p:nvPr>
        </p:nvSpPr>
        <p:spPr>
          <a:xfrm>
            <a:off x="524480" y="3744278"/>
            <a:ext cx="1490751" cy="457200"/>
          </a:xfrm>
          <a:prstGeom prst="rect">
            <a:avLst/>
          </a:prstGeom>
          <a:solidFill>
            <a:schemeClr val="accent1"/>
          </a:solidFill>
          <a:ln w="6350">
            <a:noFill/>
          </a:ln>
        </p:spPr>
        <p:txBody>
          <a:bodyPr lIns="91440" tIns="45720" rIns="91440" bIns="45720" anchor="ctr" anchorCtr="0">
            <a:normAutofit/>
          </a:bodyPr>
          <a:lstStyle>
            <a:lvl1pPr marL="0" indent="0">
              <a:lnSpc>
                <a:spcPct val="100000"/>
              </a:lnSpc>
              <a:spcBef>
                <a:spcPts val="0"/>
              </a:spcBef>
              <a:spcAft>
                <a:spcPts val="0"/>
              </a:spcAft>
              <a:buClr>
                <a:schemeClr val="tx1"/>
              </a:buClr>
              <a:buFont typeface="Apis For Office" panose="020B0504010101010104" pitchFamily="34" charset="0"/>
              <a:buNone/>
              <a:tabLst/>
              <a:defRPr sz="1200" b="0" i="0">
                <a:solidFill>
                  <a:schemeClr val="bg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a:t>
            </a:r>
            <a:br>
              <a:rPr lang="en-GB"/>
            </a:br>
            <a:r>
              <a:rPr lang="en-GB"/>
              <a:t>Master text styles</a:t>
            </a:r>
          </a:p>
        </p:txBody>
      </p:sp>
      <p:sp>
        <p:nvSpPr>
          <p:cNvPr id="24" name="Text Placeholder 11">
            <a:extLst>
              <a:ext uri="{FF2B5EF4-FFF2-40B4-BE49-F238E27FC236}">
                <a16:creationId xmlns:a16="http://schemas.microsoft.com/office/drawing/2014/main" id="{A78701E4-DEA4-CEBC-180F-CB579F16520E}"/>
              </a:ext>
            </a:extLst>
          </p:cNvPr>
          <p:cNvSpPr>
            <a:spLocks noGrp="1"/>
          </p:cNvSpPr>
          <p:nvPr>
            <p:ph type="body" sz="quarter" idx="27"/>
          </p:nvPr>
        </p:nvSpPr>
        <p:spPr>
          <a:xfrm>
            <a:off x="640081" y="4356415"/>
            <a:ext cx="5260656" cy="320700"/>
          </a:xfrm>
          <a:prstGeom prst="rect">
            <a:avLst/>
          </a:prstGeom>
          <a:ln w="6350">
            <a:noFill/>
          </a:ln>
        </p:spPr>
        <p:txBody>
          <a:bodyPr lIns="0" tIns="0" rIns="0" bIns="0" anchor="ctr" anchorCtr="0">
            <a:normAutofit/>
          </a:bodyPr>
          <a:lstStyle>
            <a:lvl1pPr marL="0" indent="0">
              <a:lnSpc>
                <a:spcPct val="100000"/>
              </a:lnSpc>
              <a:spcBef>
                <a:spcPts val="0"/>
              </a:spcBef>
              <a:spcAft>
                <a:spcPts val="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p:txBody>
      </p:sp>
      <p:sp>
        <p:nvSpPr>
          <p:cNvPr id="25" name="Content Placeholder 45">
            <a:extLst>
              <a:ext uri="{FF2B5EF4-FFF2-40B4-BE49-F238E27FC236}">
                <a16:creationId xmlns:a16="http://schemas.microsoft.com/office/drawing/2014/main" id="{3BC994E2-E329-DAF4-304D-2334DA5B7BD5}"/>
              </a:ext>
            </a:extLst>
          </p:cNvPr>
          <p:cNvSpPr>
            <a:spLocks noGrp="1"/>
          </p:cNvSpPr>
          <p:nvPr>
            <p:ph sz="quarter" idx="28"/>
          </p:nvPr>
        </p:nvSpPr>
        <p:spPr>
          <a:xfrm>
            <a:off x="640081" y="4811731"/>
            <a:ext cx="5258117" cy="1287444"/>
          </a:xfrm>
          <a:prstGeom prst="rect">
            <a:avLst/>
          </a:prstGeom>
        </p:spPr>
        <p:txBody>
          <a:bodyPr lIns="0" tIns="91440" rIns="0" bIns="91440"/>
          <a:lstStyle>
            <a:lvl1pPr marL="228600" indent="-228600">
              <a:lnSpc>
                <a:spcPct val="100000"/>
              </a:lnSpc>
              <a:spcBef>
                <a:spcPts val="0"/>
              </a:spcBef>
              <a:spcAft>
                <a:spcPts val="0"/>
              </a:spcAft>
              <a:buClr>
                <a:schemeClr val="tx1"/>
              </a:buClr>
              <a:buFont typeface="Apis For Office" panose="020B0504010101010104" pitchFamily="34" charset="0"/>
              <a:buChar char="›"/>
              <a:defRPr sz="1400"/>
            </a:lvl1pPr>
            <a:lvl2pPr marL="685800" indent="-228600">
              <a:lnSpc>
                <a:spcPct val="100000"/>
              </a:lnSpc>
              <a:spcBef>
                <a:spcPts val="0"/>
              </a:spcBef>
              <a:spcAft>
                <a:spcPts val="0"/>
              </a:spcAft>
              <a:buClr>
                <a:schemeClr val="tx1"/>
              </a:buClr>
              <a:buFont typeface="Apis For Office" panose="020B0504010101010104" pitchFamily="34" charset="0"/>
              <a:buChar char="›"/>
              <a:defRPr sz="1200"/>
            </a:lvl2pPr>
            <a:lvl3pPr marL="1143000" indent="-228600">
              <a:lnSpc>
                <a:spcPct val="100000"/>
              </a:lnSpc>
              <a:spcBef>
                <a:spcPts val="0"/>
              </a:spcBef>
              <a:spcAft>
                <a:spcPts val="0"/>
              </a:spcAft>
              <a:buClr>
                <a:schemeClr val="tx1"/>
              </a:buClr>
              <a:buFont typeface="Apis For Office" panose="020B0504010101010104" pitchFamily="34" charset="0"/>
              <a:buChar char="›"/>
              <a:defRPr sz="1100"/>
            </a:lvl3pPr>
            <a:lvl4pPr marL="1600200" indent="-228600">
              <a:lnSpc>
                <a:spcPct val="100000"/>
              </a:lnSpc>
              <a:spcBef>
                <a:spcPts val="0"/>
              </a:spcBef>
              <a:spcAft>
                <a:spcPts val="0"/>
              </a:spcAft>
              <a:buClr>
                <a:schemeClr val="tx1"/>
              </a:buClr>
              <a:buFont typeface="Apis For Office" panose="020B0504010101010104" pitchFamily="34" charset="0"/>
              <a:buChar char="›"/>
              <a:defRPr sz="1050"/>
            </a:lvl4pPr>
            <a:lvl5pPr marL="2057400" indent="-228600">
              <a:lnSpc>
                <a:spcPct val="100000"/>
              </a:lnSpc>
              <a:spcBef>
                <a:spcPts val="0"/>
              </a:spcBef>
              <a:spcAft>
                <a:spcPts val="0"/>
              </a:spcAft>
              <a:buClr>
                <a:schemeClr val="tx1"/>
              </a:buClr>
              <a:buFont typeface="Apis For Office" panose="020B0504010101010104" pitchFamily="34" charset="0"/>
              <a:buChar cha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12">
            <a:extLst>
              <a:ext uri="{FF2B5EF4-FFF2-40B4-BE49-F238E27FC236}">
                <a16:creationId xmlns:a16="http://schemas.microsoft.com/office/drawing/2014/main" id="{E896F245-B8B1-A6FE-3720-3672AAB12FE1}"/>
              </a:ext>
            </a:extLst>
          </p:cNvPr>
          <p:cNvSpPr>
            <a:spLocks noGrp="1"/>
          </p:cNvSpPr>
          <p:nvPr>
            <p:ph type="body" sz="quarter" idx="47" hasCustomPrompt="1"/>
          </p:nvPr>
        </p:nvSpPr>
        <p:spPr>
          <a:xfrm>
            <a:off x="640081" y="2160608"/>
            <a:ext cx="5257800"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11" name="Text Placeholder 12">
            <a:extLst>
              <a:ext uri="{FF2B5EF4-FFF2-40B4-BE49-F238E27FC236}">
                <a16:creationId xmlns:a16="http://schemas.microsoft.com/office/drawing/2014/main" id="{72D60252-3EEE-28AB-F377-9C72239C5E26}"/>
              </a:ext>
            </a:extLst>
          </p:cNvPr>
          <p:cNvSpPr>
            <a:spLocks noGrp="1"/>
          </p:cNvSpPr>
          <p:nvPr>
            <p:ph type="body" sz="quarter" idx="51" hasCustomPrompt="1"/>
          </p:nvPr>
        </p:nvSpPr>
        <p:spPr>
          <a:xfrm>
            <a:off x="640081" y="4744423"/>
            <a:ext cx="5257800"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16" name="Text Placeholder 12">
            <a:extLst>
              <a:ext uri="{FF2B5EF4-FFF2-40B4-BE49-F238E27FC236}">
                <a16:creationId xmlns:a16="http://schemas.microsoft.com/office/drawing/2014/main" id="{F402C9A1-9265-D939-D4EB-4BC4C1C8B5A1}"/>
              </a:ext>
            </a:extLst>
          </p:cNvPr>
          <p:cNvSpPr>
            <a:spLocks noGrp="1"/>
          </p:cNvSpPr>
          <p:nvPr>
            <p:ph type="body" sz="quarter" idx="52" hasCustomPrompt="1"/>
          </p:nvPr>
        </p:nvSpPr>
        <p:spPr>
          <a:xfrm>
            <a:off x="6291262" y="1650846"/>
            <a:ext cx="5257800"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Tree>
    <p:extLst>
      <p:ext uri="{BB962C8B-B14F-4D97-AF65-F5344CB8AC3E}">
        <p14:creationId xmlns:p14="http://schemas.microsoft.com/office/powerpoint/2010/main" val="4146340682"/>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3 Content Box Option 1">
    <p:spTree>
      <p:nvGrpSpPr>
        <p:cNvPr id="1" name=""/>
        <p:cNvGrpSpPr/>
        <p:nvPr/>
      </p:nvGrpSpPr>
      <p:grpSpPr>
        <a:xfrm>
          <a:off x="0" y="0"/>
          <a:ext cx="0" cy="0"/>
          <a:chOff x="0" y="0"/>
          <a:chExt cx="0" cy="0"/>
        </a:xfrm>
      </p:grpSpPr>
      <p:sp>
        <p:nvSpPr>
          <p:cNvPr id="7" name="Text Placeholder 12">
            <a:extLst>
              <a:ext uri="{FF2B5EF4-FFF2-40B4-BE49-F238E27FC236}">
                <a16:creationId xmlns:a16="http://schemas.microsoft.com/office/drawing/2014/main" id="{716253BB-63FC-638A-F169-A36B2F25E680}"/>
              </a:ext>
            </a:extLst>
          </p:cNvPr>
          <p:cNvSpPr>
            <a:spLocks noGrp="1"/>
          </p:cNvSpPr>
          <p:nvPr>
            <p:ph type="body" sz="quarter" idx="48" hasCustomPrompt="1"/>
          </p:nvPr>
        </p:nvSpPr>
        <p:spPr>
          <a:xfrm>
            <a:off x="515938" y="1160463"/>
            <a:ext cx="5508943" cy="5040311"/>
          </a:xfrm>
          <a:prstGeom prst="rect">
            <a:avLst/>
          </a:pr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2" name="Text Placeholder 12">
            <a:extLst>
              <a:ext uri="{FF2B5EF4-FFF2-40B4-BE49-F238E27FC236}">
                <a16:creationId xmlns:a16="http://schemas.microsoft.com/office/drawing/2014/main" id="{C9AE555D-8BF4-42EA-E326-72BE8DE9A84F}"/>
              </a:ext>
            </a:extLst>
          </p:cNvPr>
          <p:cNvSpPr>
            <a:spLocks noGrp="1"/>
          </p:cNvSpPr>
          <p:nvPr>
            <p:ph type="body" sz="quarter" idx="49" hasCustomPrompt="1"/>
          </p:nvPr>
        </p:nvSpPr>
        <p:spPr>
          <a:xfrm>
            <a:off x="6167120" y="4288164"/>
            <a:ext cx="5508943" cy="1912610"/>
          </a:xfrm>
          <a:prstGeom prst="rect">
            <a:avLst/>
          </a:pr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4" name="Text Placeholder 12">
            <a:extLst>
              <a:ext uri="{FF2B5EF4-FFF2-40B4-BE49-F238E27FC236}">
                <a16:creationId xmlns:a16="http://schemas.microsoft.com/office/drawing/2014/main" id="{C4CEB2DA-CE08-A2FB-2BBB-2F885C65568D}"/>
              </a:ext>
            </a:extLst>
          </p:cNvPr>
          <p:cNvSpPr>
            <a:spLocks noGrp="1"/>
          </p:cNvSpPr>
          <p:nvPr>
            <p:ph type="body" sz="quarter" idx="50" hasCustomPrompt="1"/>
          </p:nvPr>
        </p:nvSpPr>
        <p:spPr>
          <a:xfrm>
            <a:off x="6167120" y="1704350"/>
            <a:ext cx="5508943" cy="1912610"/>
          </a:xfrm>
          <a:prstGeom prst="rect">
            <a:avLst/>
          </a:pr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10" name="Text Placeholder 2">
            <a:extLst>
              <a:ext uri="{FF2B5EF4-FFF2-40B4-BE49-F238E27FC236}">
                <a16:creationId xmlns:a16="http://schemas.microsoft.com/office/drawing/2014/main" id="{C5ED5C40-C383-7A46-B124-5D615FCBE7CE}"/>
              </a:ext>
            </a:extLst>
          </p:cNvPr>
          <p:cNvSpPr>
            <a:spLocks noGrp="1"/>
          </p:cNvSpPr>
          <p:nvPr>
            <p:ph type="body" sz="quarter" idx="10"/>
          </p:nvPr>
        </p:nvSpPr>
        <p:spPr>
          <a:xfrm>
            <a:off x="515938" y="386557"/>
            <a:ext cx="11160125" cy="468312"/>
          </a:xfrm>
          <a:prstGeom prst="rect">
            <a:avLst/>
          </a:prstGeom>
        </p:spPr>
        <p:txBody>
          <a:bodyPr lIns="0" tIns="0" rIns="0" bIns="0" anchor="ctr"/>
          <a:lstStyle>
            <a:lvl1pPr marL="0" indent="0">
              <a:buFont typeface="Arial" panose="020B0604020202020204" pitchFamily="34" charset="0"/>
              <a:buNone/>
              <a:defRPr lang="en-US" sz="2400" b="0" i="0" cap="all" baseline="0" dirty="0">
                <a:latin typeface="+mj-lt"/>
              </a:defRPr>
            </a:lvl1pPr>
          </a:lstStyle>
          <a:p>
            <a:pPr marL="228600" lvl="0" indent="-228600">
              <a:spcBef>
                <a:spcPts val="0"/>
              </a:spcBef>
            </a:pPr>
            <a:r>
              <a:rPr lang="en-GB"/>
              <a:t>Click to edit Master text styles</a:t>
            </a:r>
            <a:endParaRPr lang="en-US"/>
          </a:p>
        </p:txBody>
      </p:sp>
      <p:sp>
        <p:nvSpPr>
          <p:cNvPr id="12" name="Text Placeholder 11">
            <a:extLst>
              <a:ext uri="{FF2B5EF4-FFF2-40B4-BE49-F238E27FC236}">
                <a16:creationId xmlns:a16="http://schemas.microsoft.com/office/drawing/2014/main" id="{C437239A-59CD-71FC-381E-C5CE74E88315}"/>
              </a:ext>
            </a:extLst>
          </p:cNvPr>
          <p:cNvSpPr>
            <a:spLocks noGrp="1"/>
          </p:cNvSpPr>
          <p:nvPr>
            <p:ph type="body" sz="quarter" idx="13"/>
          </p:nvPr>
        </p:nvSpPr>
        <p:spPr>
          <a:xfrm>
            <a:off x="640079" y="1228713"/>
            <a:ext cx="5260656" cy="320700"/>
          </a:xfrm>
          <a:prstGeom prst="rect">
            <a:avLst/>
          </a:prstGeom>
          <a:ln w="6350">
            <a:noFill/>
          </a:ln>
        </p:spPr>
        <p:txBody>
          <a:bodyPr lIns="0" tIns="0" rIns="0" bIns="0" anchor="ctr" anchorCtr="0">
            <a:normAutofit/>
          </a:bodyPr>
          <a:lstStyle>
            <a:lvl1pPr marL="0" indent="0">
              <a:lnSpc>
                <a:spcPct val="100000"/>
              </a:lnSpc>
              <a:spcBef>
                <a:spcPts val="0"/>
              </a:spcBef>
              <a:spcAft>
                <a:spcPts val="800"/>
              </a:spcAft>
              <a:buClr>
                <a:schemeClr val="tx1"/>
              </a:buClr>
              <a:buFont typeface="Apis For Office" panose="020B0504010101010104" pitchFamily="34" charset="0"/>
              <a:buNone/>
              <a:tabLst/>
              <a:defRPr sz="1800" b="0" i="0">
                <a:solidFill>
                  <a:schemeClr val="tx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p:txBody>
      </p:sp>
      <p:sp>
        <p:nvSpPr>
          <p:cNvPr id="13" name="Text Placeholder 11">
            <a:extLst>
              <a:ext uri="{FF2B5EF4-FFF2-40B4-BE49-F238E27FC236}">
                <a16:creationId xmlns:a16="http://schemas.microsoft.com/office/drawing/2014/main" id="{2697F1F8-8BFE-FB69-31B5-041E5FFED1F6}"/>
              </a:ext>
            </a:extLst>
          </p:cNvPr>
          <p:cNvSpPr>
            <a:spLocks noGrp="1"/>
          </p:cNvSpPr>
          <p:nvPr>
            <p:ph type="body" sz="quarter" idx="14"/>
          </p:nvPr>
        </p:nvSpPr>
        <p:spPr>
          <a:xfrm>
            <a:off x="7657366" y="1160463"/>
            <a:ext cx="4018697" cy="457200"/>
          </a:xfrm>
          <a:prstGeom prst="rect">
            <a:avLst/>
          </a:prstGeom>
          <a:solidFill>
            <a:schemeClr val="bg2"/>
          </a:solidFill>
          <a:ln w="6350">
            <a:noFill/>
          </a:ln>
        </p:spPr>
        <p:txBody>
          <a:bodyPr lIns="91440" tIns="45720" rIns="91440" bIns="45720" anchor="ctr" anchorCtr="0">
            <a:noAutofit/>
          </a:bodyPr>
          <a:lstStyle>
            <a:lvl1pPr marL="0" indent="0">
              <a:lnSpc>
                <a:spcPct val="100000"/>
              </a:lnSpc>
              <a:spcBef>
                <a:spcPts val="0"/>
              </a:spcBef>
              <a:spcAft>
                <a:spcPts val="0"/>
              </a:spcAft>
              <a:buClr>
                <a:schemeClr val="tx1"/>
              </a:buClr>
              <a:buFont typeface="Apis For Office" panose="020B0504010101010104" pitchFamily="34" charset="0"/>
              <a:buNone/>
              <a:tabLst/>
              <a:defRPr sz="1400" b="0" i="0">
                <a:solidFill>
                  <a:schemeClr val="tx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p:txBody>
      </p:sp>
      <p:sp>
        <p:nvSpPr>
          <p:cNvPr id="17" name="Text Placeholder 11">
            <a:extLst>
              <a:ext uri="{FF2B5EF4-FFF2-40B4-BE49-F238E27FC236}">
                <a16:creationId xmlns:a16="http://schemas.microsoft.com/office/drawing/2014/main" id="{3143E20F-1311-1A71-DCDB-64095CFAEC50}"/>
              </a:ext>
            </a:extLst>
          </p:cNvPr>
          <p:cNvSpPr>
            <a:spLocks noGrp="1"/>
          </p:cNvSpPr>
          <p:nvPr>
            <p:ph type="body" sz="quarter" idx="15" hasCustomPrompt="1"/>
          </p:nvPr>
        </p:nvSpPr>
        <p:spPr>
          <a:xfrm>
            <a:off x="6166615" y="1160463"/>
            <a:ext cx="1490751" cy="457200"/>
          </a:xfrm>
          <a:prstGeom prst="rect">
            <a:avLst/>
          </a:prstGeom>
          <a:solidFill>
            <a:schemeClr val="accent1"/>
          </a:solidFill>
          <a:ln w="6350">
            <a:noFill/>
          </a:ln>
        </p:spPr>
        <p:txBody>
          <a:bodyPr lIns="91440" tIns="45720" rIns="91440" bIns="45720" anchor="ctr" anchorCtr="0">
            <a:normAutofit/>
          </a:bodyPr>
          <a:lstStyle>
            <a:lvl1pPr marL="0" indent="0">
              <a:lnSpc>
                <a:spcPct val="100000"/>
              </a:lnSpc>
              <a:spcBef>
                <a:spcPts val="0"/>
              </a:spcBef>
              <a:spcAft>
                <a:spcPts val="0"/>
              </a:spcAft>
              <a:buClr>
                <a:schemeClr val="tx1"/>
              </a:buClr>
              <a:buFont typeface="Apis For Office" panose="020B0504010101010104" pitchFamily="34" charset="0"/>
              <a:buNone/>
              <a:tabLst/>
              <a:defRPr sz="1200" b="0" i="0">
                <a:solidFill>
                  <a:schemeClr val="bg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a:t>
            </a:r>
            <a:br>
              <a:rPr lang="en-GB"/>
            </a:br>
            <a:r>
              <a:rPr lang="en-GB"/>
              <a:t>Master text styles</a:t>
            </a:r>
          </a:p>
        </p:txBody>
      </p:sp>
      <p:sp>
        <p:nvSpPr>
          <p:cNvPr id="36" name="Text Placeholder 11">
            <a:extLst>
              <a:ext uri="{FF2B5EF4-FFF2-40B4-BE49-F238E27FC236}">
                <a16:creationId xmlns:a16="http://schemas.microsoft.com/office/drawing/2014/main" id="{675CC6D8-DBD9-A112-713D-6B72D1CC5C9B}"/>
              </a:ext>
            </a:extLst>
          </p:cNvPr>
          <p:cNvSpPr>
            <a:spLocks noGrp="1"/>
          </p:cNvSpPr>
          <p:nvPr>
            <p:ph type="body" sz="quarter" idx="12"/>
          </p:nvPr>
        </p:nvSpPr>
        <p:spPr>
          <a:xfrm>
            <a:off x="6282216" y="1772600"/>
            <a:ext cx="5260656" cy="320700"/>
          </a:xfrm>
          <a:prstGeom prst="rect">
            <a:avLst/>
          </a:prstGeom>
          <a:ln w="6350">
            <a:noFill/>
          </a:ln>
        </p:spPr>
        <p:txBody>
          <a:bodyPr lIns="0" tIns="0" rIns="0" bIns="0" anchor="ctr" anchorCtr="0">
            <a:normAutofit/>
          </a:bodyPr>
          <a:lstStyle>
            <a:lvl1pPr marL="0" indent="0">
              <a:lnSpc>
                <a:spcPct val="100000"/>
              </a:lnSpc>
              <a:spcBef>
                <a:spcPts val="0"/>
              </a:spcBef>
              <a:spcAft>
                <a:spcPts val="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p:txBody>
      </p:sp>
      <p:sp>
        <p:nvSpPr>
          <p:cNvPr id="46" name="Content Placeholder 45">
            <a:extLst>
              <a:ext uri="{FF2B5EF4-FFF2-40B4-BE49-F238E27FC236}">
                <a16:creationId xmlns:a16="http://schemas.microsoft.com/office/drawing/2014/main" id="{373D2E91-9741-320D-0126-24A3AF4394BF}"/>
              </a:ext>
            </a:extLst>
          </p:cNvPr>
          <p:cNvSpPr>
            <a:spLocks noGrp="1"/>
          </p:cNvSpPr>
          <p:nvPr>
            <p:ph sz="quarter" idx="22"/>
          </p:nvPr>
        </p:nvSpPr>
        <p:spPr>
          <a:xfrm>
            <a:off x="6282216" y="2227916"/>
            <a:ext cx="5258117" cy="1287444"/>
          </a:xfrm>
          <a:prstGeom prst="rect">
            <a:avLst/>
          </a:prstGeom>
        </p:spPr>
        <p:txBody>
          <a:bodyPr lIns="0" tIns="91440" rIns="0" bIns="91440"/>
          <a:lstStyle>
            <a:lvl1pPr marL="228600" indent="-228600">
              <a:lnSpc>
                <a:spcPct val="100000"/>
              </a:lnSpc>
              <a:spcBef>
                <a:spcPts val="0"/>
              </a:spcBef>
              <a:spcAft>
                <a:spcPts val="0"/>
              </a:spcAft>
              <a:buClr>
                <a:schemeClr val="tx1"/>
              </a:buClr>
              <a:buFont typeface="Apis For Office" panose="020B0504010101010104" pitchFamily="34" charset="0"/>
              <a:buChar char="›"/>
              <a:defRPr sz="1400"/>
            </a:lvl1pPr>
            <a:lvl2pPr marL="685800" indent="-228600">
              <a:lnSpc>
                <a:spcPct val="100000"/>
              </a:lnSpc>
              <a:spcBef>
                <a:spcPts val="0"/>
              </a:spcBef>
              <a:spcAft>
                <a:spcPts val="0"/>
              </a:spcAft>
              <a:buClr>
                <a:schemeClr val="tx1"/>
              </a:buClr>
              <a:buFont typeface="Apis For Office" panose="020B0504010101010104" pitchFamily="34" charset="0"/>
              <a:buChar char="›"/>
              <a:defRPr sz="1200"/>
            </a:lvl2pPr>
            <a:lvl3pPr marL="1143000" indent="-228600">
              <a:lnSpc>
                <a:spcPct val="100000"/>
              </a:lnSpc>
              <a:spcBef>
                <a:spcPts val="0"/>
              </a:spcBef>
              <a:spcAft>
                <a:spcPts val="0"/>
              </a:spcAft>
              <a:buClr>
                <a:schemeClr val="tx1"/>
              </a:buClr>
              <a:buFont typeface="Apis For Office" panose="020B0504010101010104" pitchFamily="34" charset="0"/>
              <a:buChar char="›"/>
              <a:defRPr sz="1100"/>
            </a:lvl3pPr>
            <a:lvl4pPr marL="1600200" indent="-228600">
              <a:lnSpc>
                <a:spcPct val="100000"/>
              </a:lnSpc>
              <a:spcBef>
                <a:spcPts val="0"/>
              </a:spcBef>
              <a:spcAft>
                <a:spcPts val="0"/>
              </a:spcAft>
              <a:buClr>
                <a:schemeClr val="tx1"/>
              </a:buClr>
              <a:buFont typeface="Apis For Office" panose="020B0504010101010104" pitchFamily="34" charset="0"/>
              <a:buChar char="›"/>
              <a:defRPr sz="1050"/>
            </a:lvl4pPr>
            <a:lvl5pPr marL="2057400" indent="-228600">
              <a:lnSpc>
                <a:spcPct val="100000"/>
              </a:lnSpc>
              <a:spcBef>
                <a:spcPts val="0"/>
              </a:spcBef>
              <a:spcAft>
                <a:spcPts val="0"/>
              </a:spcAft>
              <a:buClr>
                <a:schemeClr val="tx1"/>
              </a:buClr>
              <a:buFont typeface="Apis For Office" panose="020B0504010101010104" pitchFamily="34" charset="0"/>
              <a:buChar cha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8" name="Content Placeholder 45">
            <a:extLst>
              <a:ext uri="{FF2B5EF4-FFF2-40B4-BE49-F238E27FC236}">
                <a16:creationId xmlns:a16="http://schemas.microsoft.com/office/drawing/2014/main" id="{4762579D-DECD-27FA-AB43-2E2148B4C451}"/>
              </a:ext>
            </a:extLst>
          </p:cNvPr>
          <p:cNvSpPr>
            <a:spLocks noGrp="1"/>
          </p:cNvSpPr>
          <p:nvPr>
            <p:ph sz="quarter" idx="24"/>
          </p:nvPr>
        </p:nvSpPr>
        <p:spPr>
          <a:xfrm>
            <a:off x="641507" y="1758185"/>
            <a:ext cx="5258117" cy="4325053"/>
          </a:xfrm>
          <a:prstGeom prst="rect">
            <a:avLst/>
          </a:prstGeom>
        </p:spPr>
        <p:txBody>
          <a:bodyPr lIns="0" tIns="91440" rIns="0" bIns="91440"/>
          <a:lstStyle>
            <a:lvl1pPr marL="228600" indent="-228600">
              <a:lnSpc>
                <a:spcPct val="100000"/>
              </a:lnSpc>
              <a:spcBef>
                <a:spcPts val="0"/>
              </a:spcBef>
              <a:spcAft>
                <a:spcPts val="0"/>
              </a:spcAft>
              <a:buClr>
                <a:schemeClr val="tx1"/>
              </a:buClr>
              <a:buFont typeface="Apis For Office" panose="020B0504010101010104" pitchFamily="34" charset="0"/>
              <a:buChar char="›"/>
              <a:defRPr sz="1400"/>
            </a:lvl1pPr>
            <a:lvl2pPr marL="685800" indent="-228600">
              <a:lnSpc>
                <a:spcPct val="100000"/>
              </a:lnSpc>
              <a:spcBef>
                <a:spcPts val="0"/>
              </a:spcBef>
              <a:spcAft>
                <a:spcPts val="0"/>
              </a:spcAft>
              <a:buClr>
                <a:schemeClr val="tx1"/>
              </a:buClr>
              <a:buFont typeface="Apis For Office" panose="020B0504010101010104" pitchFamily="34" charset="0"/>
              <a:buChar char="›"/>
              <a:defRPr sz="1200"/>
            </a:lvl2pPr>
            <a:lvl3pPr marL="1143000" indent="-228600">
              <a:lnSpc>
                <a:spcPct val="100000"/>
              </a:lnSpc>
              <a:spcBef>
                <a:spcPts val="0"/>
              </a:spcBef>
              <a:spcAft>
                <a:spcPts val="0"/>
              </a:spcAft>
              <a:buClr>
                <a:schemeClr val="tx1"/>
              </a:buClr>
              <a:buFont typeface="Apis For Office" panose="020B0504010101010104" pitchFamily="34" charset="0"/>
              <a:buChar char="›"/>
              <a:defRPr sz="1100"/>
            </a:lvl3pPr>
            <a:lvl4pPr marL="1600200" indent="-228600">
              <a:lnSpc>
                <a:spcPct val="100000"/>
              </a:lnSpc>
              <a:spcBef>
                <a:spcPts val="0"/>
              </a:spcBef>
              <a:spcAft>
                <a:spcPts val="0"/>
              </a:spcAft>
              <a:buClr>
                <a:schemeClr val="tx1"/>
              </a:buClr>
              <a:buFont typeface="Apis For Office" panose="020B0504010101010104" pitchFamily="34" charset="0"/>
              <a:buChar char="›"/>
              <a:defRPr sz="1050"/>
            </a:lvl4pPr>
            <a:lvl5pPr marL="2057400" indent="-228600">
              <a:lnSpc>
                <a:spcPct val="100000"/>
              </a:lnSpc>
              <a:spcBef>
                <a:spcPts val="0"/>
              </a:spcBef>
              <a:spcAft>
                <a:spcPts val="0"/>
              </a:spcAft>
              <a:buClr>
                <a:schemeClr val="tx1"/>
              </a:buClr>
              <a:buFont typeface="Apis For Office" panose="020B0504010101010104" pitchFamily="34" charset="0"/>
              <a:buChar cha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Text Placeholder 11">
            <a:extLst>
              <a:ext uri="{FF2B5EF4-FFF2-40B4-BE49-F238E27FC236}">
                <a16:creationId xmlns:a16="http://schemas.microsoft.com/office/drawing/2014/main" id="{3F4576E0-0700-CCA4-DFA5-9ED21E165D01}"/>
              </a:ext>
            </a:extLst>
          </p:cNvPr>
          <p:cNvSpPr>
            <a:spLocks noGrp="1"/>
          </p:cNvSpPr>
          <p:nvPr>
            <p:ph type="body" sz="quarter" idx="25"/>
          </p:nvPr>
        </p:nvSpPr>
        <p:spPr>
          <a:xfrm>
            <a:off x="7657366" y="3744278"/>
            <a:ext cx="4018697" cy="457200"/>
          </a:xfrm>
          <a:prstGeom prst="rect">
            <a:avLst/>
          </a:prstGeom>
          <a:solidFill>
            <a:schemeClr val="bg2"/>
          </a:solidFill>
          <a:ln w="6350">
            <a:noFill/>
          </a:ln>
        </p:spPr>
        <p:txBody>
          <a:bodyPr lIns="91440" tIns="45720" rIns="91440" bIns="45720" anchor="ctr" anchorCtr="0">
            <a:noAutofit/>
          </a:bodyPr>
          <a:lstStyle>
            <a:lvl1pPr marL="0" indent="0">
              <a:lnSpc>
                <a:spcPct val="100000"/>
              </a:lnSpc>
              <a:spcBef>
                <a:spcPts val="0"/>
              </a:spcBef>
              <a:spcAft>
                <a:spcPts val="0"/>
              </a:spcAft>
              <a:buClr>
                <a:schemeClr val="tx1"/>
              </a:buClr>
              <a:buFont typeface="Apis For Office" panose="020B0504010101010104" pitchFamily="34" charset="0"/>
              <a:buNone/>
              <a:tabLst/>
              <a:defRPr sz="1400" b="0" i="0">
                <a:solidFill>
                  <a:schemeClr val="tx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p:txBody>
      </p:sp>
      <p:sp>
        <p:nvSpPr>
          <p:cNvPr id="21" name="Text Placeholder 11">
            <a:extLst>
              <a:ext uri="{FF2B5EF4-FFF2-40B4-BE49-F238E27FC236}">
                <a16:creationId xmlns:a16="http://schemas.microsoft.com/office/drawing/2014/main" id="{3FBFDC1C-0588-5357-2020-44894143A033}"/>
              </a:ext>
            </a:extLst>
          </p:cNvPr>
          <p:cNvSpPr>
            <a:spLocks noGrp="1"/>
          </p:cNvSpPr>
          <p:nvPr>
            <p:ph type="body" sz="quarter" idx="26" hasCustomPrompt="1"/>
          </p:nvPr>
        </p:nvSpPr>
        <p:spPr>
          <a:xfrm>
            <a:off x="6166615" y="3744278"/>
            <a:ext cx="1490751" cy="457200"/>
          </a:xfrm>
          <a:prstGeom prst="rect">
            <a:avLst/>
          </a:prstGeom>
          <a:solidFill>
            <a:schemeClr val="accent1"/>
          </a:solidFill>
          <a:ln w="6350">
            <a:noFill/>
          </a:ln>
        </p:spPr>
        <p:txBody>
          <a:bodyPr lIns="91440" tIns="45720" rIns="91440" bIns="45720" anchor="ctr" anchorCtr="0">
            <a:normAutofit/>
          </a:bodyPr>
          <a:lstStyle>
            <a:lvl1pPr marL="0" indent="0">
              <a:lnSpc>
                <a:spcPct val="100000"/>
              </a:lnSpc>
              <a:spcBef>
                <a:spcPts val="0"/>
              </a:spcBef>
              <a:spcAft>
                <a:spcPts val="0"/>
              </a:spcAft>
              <a:buClr>
                <a:schemeClr val="tx1"/>
              </a:buClr>
              <a:buFont typeface="Apis For Office" panose="020B0504010101010104" pitchFamily="34" charset="0"/>
              <a:buNone/>
              <a:tabLst/>
              <a:defRPr sz="1200" b="0" i="0">
                <a:solidFill>
                  <a:schemeClr val="bg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a:t>
            </a:r>
            <a:br>
              <a:rPr lang="en-GB"/>
            </a:br>
            <a:r>
              <a:rPr lang="en-GB"/>
              <a:t>Master text styles</a:t>
            </a:r>
          </a:p>
        </p:txBody>
      </p:sp>
      <p:sp>
        <p:nvSpPr>
          <p:cNvPr id="24" name="Text Placeholder 11">
            <a:extLst>
              <a:ext uri="{FF2B5EF4-FFF2-40B4-BE49-F238E27FC236}">
                <a16:creationId xmlns:a16="http://schemas.microsoft.com/office/drawing/2014/main" id="{A78701E4-DEA4-CEBC-180F-CB579F16520E}"/>
              </a:ext>
            </a:extLst>
          </p:cNvPr>
          <p:cNvSpPr>
            <a:spLocks noGrp="1"/>
          </p:cNvSpPr>
          <p:nvPr>
            <p:ph type="body" sz="quarter" idx="27"/>
          </p:nvPr>
        </p:nvSpPr>
        <p:spPr>
          <a:xfrm>
            <a:off x="6282216" y="4356415"/>
            <a:ext cx="5260656" cy="320700"/>
          </a:xfrm>
          <a:prstGeom prst="rect">
            <a:avLst/>
          </a:prstGeom>
          <a:ln w="6350">
            <a:noFill/>
          </a:ln>
        </p:spPr>
        <p:txBody>
          <a:bodyPr lIns="0" tIns="0" rIns="0" bIns="0" anchor="ctr" anchorCtr="0">
            <a:normAutofit/>
          </a:bodyPr>
          <a:lstStyle>
            <a:lvl1pPr marL="0" indent="0">
              <a:lnSpc>
                <a:spcPct val="100000"/>
              </a:lnSpc>
              <a:spcBef>
                <a:spcPts val="0"/>
              </a:spcBef>
              <a:spcAft>
                <a:spcPts val="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p:txBody>
      </p:sp>
      <p:sp>
        <p:nvSpPr>
          <p:cNvPr id="25" name="Content Placeholder 45">
            <a:extLst>
              <a:ext uri="{FF2B5EF4-FFF2-40B4-BE49-F238E27FC236}">
                <a16:creationId xmlns:a16="http://schemas.microsoft.com/office/drawing/2014/main" id="{3BC994E2-E329-DAF4-304D-2334DA5B7BD5}"/>
              </a:ext>
            </a:extLst>
          </p:cNvPr>
          <p:cNvSpPr>
            <a:spLocks noGrp="1"/>
          </p:cNvSpPr>
          <p:nvPr>
            <p:ph sz="quarter" idx="28"/>
          </p:nvPr>
        </p:nvSpPr>
        <p:spPr>
          <a:xfrm>
            <a:off x="6282216" y="4811731"/>
            <a:ext cx="5258117" cy="1287444"/>
          </a:xfrm>
          <a:prstGeom prst="rect">
            <a:avLst/>
          </a:prstGeom>
        </p:spPr>
        <p:txBody>
          <a:bodyPr lIns="0" tIns="91440" rIns="0" bIns="91440"/>
          <a:lstStyle>
            <a:lvl1pPr marL="228600" indent="-228600">
              <a:lnSpc>
                <a:spcPct val="100000"/>
              </a:lnSpc>
              <a:spcBef>
                <a:spcPts val="0"/>
              </a:spcBef>
              <a:spcAft>
                <a:spcPts val="0"/>
              </a:spcAft>
              <a:buClr>
                <a:schemeClr val="tx1"/>
              </a:buClr>
              <a:buFont typeface="Apis For Office" panose="020B0504010101010104" pitchFamily="34" charset="0"/>
              <a:buChar char="›"/>
              <a:defRPr sz="1400"/>
            </a:lvl1pPr>
            <a:lvl2pPr marL="685800" indent="-228600">
              <a:lnSpc>
                <a:spcPct val="100000"/>
              </a:lnSpc>
              <a:spcBef>
                <a:spcPts val="0"/>
              </a:spcBef>
              <a:spcAft>
                <a:spcPts val="0"/>
              </a:spcAft>
              <a:buClr>
                <a:schemeClr val="tx1"/>
              </a:buClr>
              <a:buFont typeface="Apis For Office" panose="020B0504010101010104" pitchFamily="34" charset="0"/>
              <a:buChar char="›"/>
              <a:defRPr sz="1200"/>
            </a:lvl2pPr>
            <a:lvl3pPr marL="1143000" indent="-228600">
              <a:lnSpc>
                <a:spcPct val="100000"/>
              </a:lnSpc>
              <a:spcBef>
                <a:spcPts val="0"/>
              </a:spcBef>
              <a:spcAft>
                <a:spcPts val="0"/>
              </a:spcAft>
              <a:buClr>
                <a:schemeClr val="tx1"/>
              </a:buClr>
              <a:buFont typeface="Apis For Office" panose="020B0504010101010104" pitchFamily="34" charset="0"/>
              <a:buChar char="›"/>
              <a:defRPr sz="1100"/>
            </a:lvl3pPr>
            <a:lvl4pPr marL="1600200" indent="-228600">
              <a:lnSpc>
                <a:spcPct val="100000"/>
              </a:lnSpc>
              <a:spcBef>
                <a:spcPts val="0"/>
              </a:spcBef>
              <a:spcAft>
                <a:spcPts val="0"/>
              </a:spcAft>
              <a:buClr>
                <a:schemeClr val="tx1"/>
              </a:buClr>
              <a:buFont typeface="Apis For Office" panose="020B0504010101010104" pitchFamily="34" charset="0"/>
              <a:buChar char="›"/>
              <a:defRPr sz="1050"/>
            </a:lvl4pPr>
            <a:lvl5pPr marL="2057400" indent="-228600">
              <a:lnSpc>
                <a:spcPct val="100000"/>
              </a:lnSpc>
              <a:spcBef>
                <a:spcPts val="0"/>
              </a:spcBef>
              <a:spcAft>
                <a:spcPts val="0"/>
              </a:spcAft>
              <a:buClr>
                <a:schemeClr val="tx1"/>
              </a:buClr>
              <a:buFont typeface="Apis For Office" panose="020B0504010101010104" pitchFamily="34" charset="0"/>
              <a:buChar cha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12">
            <a:extLst>
              <a:ext uri="{FF2B5EF4-FFF2-40B4-BE49-F238E27FC236}">
                <a16:creationId xmlns:a16="http://schemas.microsoft.com/office/drawing/2014/main" id="{F3EA5684-11C8-A850-DF5A-8027D80377ED}"/>
              </a:ext>
            </a:extLst>
          </p:cNvPr>
          <p:cNvSpPr>
            <a:spLocks noGrp="1"/>
          </p:cNvSpPr>
          <p:nvPr>
            <p:ph type="body" sz="quarter" idx="47" hasCustomPrompt="1"/>
          </p:nvPr>
        </p:nvSpPr>
        <p:spPr>
          <a:xfrm>
            <a:off x="6292691" y="2160608"/>
            <a:ext cx="5257800"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6" name="Text Placeholder 12">
            <a:extLst>
              <a:ext uri="{FF2B5EF4-FFF2-40B4-BE49-F238E27FC236}">
                <a16:creationId xmlns:a16="http://schemas.microsoft.com/office/drawing/2014/main" id="{BB76947B-E0F8-7B51-8B97-3D14C9A018AE}"/>
              </a:ext>
            </a:extLst>
          </p:cNvPr>
          <p:cNvSpPr>
            <a:spLocks noGrp="1"/>
          </p:cNvSpPr>
          <p:nvPr>
            <p:ph type="body" sz="quarter" idx="51" hasCustomPrompt="1"/>
          </p:nvPr>
        </p:nvSpPr>
        <p:spPr>
          <a:xfrm>
            <a:off x="6292691" y="4744423"/>
            <a:ext cx="5257800"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8" name="Text Placeholder 12">
            <a:extLst>
              <a:ext uri="{FF2B5EF4-FFF2-40B4-BE49-F238E27FC236}">
                <a16:creationId xmlns:a16="http://schemas.microsoft.com/office/drawing/2014/main" id="{1BD21DE0-ECA7-D830-F4BE-EB772FDC6B8A}"/>
              </a:ext>
            </a:extLst>
          </p:cNvPr>
          <p:cNvSpPr>
            <a:spLocks noGrp="1"/>
          </p:cNvSpPr>
          <p:nvPr>
            <p:ph type="body" sz="quarter" idx="52" hasCustomPrompt="1"/>
          </p:nvPr>
        </p:nvSpPr>
        <p:spPr>
          <a:xfrm>
            <a:off x="641509" y="1650846"/>
            <a:ext cx="5257800"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Tree>
    <p:extLst>
      <p:ext uri="{BB962C8B-B14F-4D97-AF65-F5344CB8AC3E}">
        <p14:creationId xmlns:p14="http://schemas.microsoft.com/office/powerpoint/2010/main" val="2998690834"/>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Content Box Option 2">
    <p:spTree>
      <p:nvGrpSpPr>
        <p:cNvPr id="1" name=""/>
        <p:cNvGrpSpPr/>
        <p:nvPr/>
      </p:nvGrpSpPr>
      <p:grpSpPr>
        <a:xfrm>
          <a:off x="0" y="0"/>
          <a:ext cx="0" cy="0"/>
          <a:chOff x="0" y="0"/>
          <a:chExt cx="0" cy="0"/>
        </a:xfrm>
      </p:grpSpPr>
      <p:sp>
        <p:nvSpPr>
          <p:cNvPr id="7" name="Text Placeholder 12">
            <a:extLst>
              <a:ext uri="{FF2B5EF4-FFF2-40B4-BE49-F238E27FC236}">
                <a16:creationId xmlns:a16="http://schemas.microsoft.com/office/drawing/2014/main" id="{D3AD9DC7-902E-1646-7C7A-2ACCC9B0C78D}"/>
              </a:ext>
            </a:extLst>
          </p:cNvPr>
          <p:cNvSpPr>
            <a:spLocks noGrp="1"/>
          </p:cNvSpPr>
          <p:nvPr>
            <p:ph type="body" sz="quarter" idx="48" hasCustomPrompt="1"/>
          </p:nvPr>
        </p:nvSpPr>
        <p:spPr>
          <a:xfrm>
            <a:off x="515938" y="3344027"/>
            <a:ext cx="11160116" cy="2856747"/>
          </a:xfrm>
          <a:prstGeom prst="rect">
            <a:avLst/>
          </a:pr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28" name="Content Placeholder 45">
            <a:extLst>
              <a:ext uri="{FF2B5EF4-FFF2-40B4-BE49-F238E27FC236}">
                <a16:creationId xmlns:a16="http://schemas.microsoft.com/office/drawing/2014/main" id="{9F6C7197-65EC-4974-E6CF-BE6791A65D5F}"/>
              </a:ext>
            </a:extLst>
          </p:cNvPr>
          <p:cNvSpPr>
            <a:spLocks noGrp="1"/>
          </p:cNvSpPr>
          <p:nvPr>
            <p:ph sz="quarter" idx="22"/>
          </p:nvPr>
        </p:nvSpPr>
        <p:spPr>
          <a:xfrm>
            <a:off x="515938" y="1800542"/>
            <a:ext cx="5508935" cy="1374581"/>
          </a:xfrm>
          <a:prstGeom prst="rect">
            <a:avLst/>
          </a:prstGeom>
          <a:ln>
            <a:solidFill>
              <a:schemeClr val="bg2">
                <a:lumMod val="90000"/>
              </a:schemeClr>
            </a:solidFill>
          </a:ln>
        </p:spPr>
        <p:txBody>
          <a:bodyPr lIns="137160" tIns="91440" rIns="137160" bIns="91440"/>
          <a:lstStyle>
            <a:lvl1pPr marL="228600" indent="-228600">
              <a:lnSpc>
                <a:spcPct val="100000"/>
              </a:lnSpc>
              <a:spcBef>
                <a:spcPts val="0"/>
              </a:spcBef>
              <a:spcAft>
                <a:spcPts val="600"/>
              </a:spcAft>
              <a:buClr>
                <a:schemeClr val="tx1"/>
              </a:buClr>
              <a:buFont typeface="Apis For Office" panose="020B0504010101010104" pitchFamily="34" charset="0"/>
              <a:buChar char="›"/>
              <a:defRPr sz="1200"/>
            </a:lvl1pPr>
            <a:lvl2pPr marL="685800" indent="-228600">
              <a:lnSpc>
                <a:spcPct val="100000"/>
              </a:lnSpc>
              <a:spcBef>
                <a:spcPts val="0"/>
              </a:spcBef>
              <a:spcAft>
                <a:spcPts val="600"/>
              </a:spcAft>
              <a:buClr>
                <a:schemeClr val="tx1"/>
              </a:buClr>
              <a:buFont typeface="Apis For Office" panose="020B0504010101010104" pitchFamily="34" charset="0"/>
              <a:buChar char="›"/>
              <a:defRPr sz="1100"/>
            </a:lvl2pPr>
            <a:lvl3pPr marL="1143000" indent="-228600">
              <a:lnSpc>
                <a:spcPct val="100000"/>
              </a:lnSpc>
              <a:spcBef>
                <a:spcPts val="0"/>
              </a:spcBef>
              <a:spcAft>
                <a:spcPts val="600"/>
              </a:spcAft>
              <a:buClr>
                <a:schemeClr val="tx1"/>
              </a:buClr>
              <a:buFont typeface="Apis For Office" panose="020B0504010101010104" pitchFamily="34" charset="0"/>
              <a:buChar char="›"/>
              <a:defRPr sz="1050"/>
            </a:lvl3pPr>
            <a:lvl4pPr marL="1600200" indent="-228600">
              <a:lnSpc>
                <a:spcPct val="100000"/>
              </a:lnSpc>
              <a:spcBef>
                <a:spcPts val="0"/>
              </a:spcBef>
              <a:spcAft>
                <a:spcPts val="600"/>
              </a:spcAft>
              <a:buClr>
                <a:schemeClr val="tx1"/>
              </a:buClr>
              <a:buFont typeface="Apis For Office" panose="020B0504010101010104" pitchFamily="34" charset="0"/>
              <a:buChar char="›"/>
              <a:defRPr sz="1000"/>
            </a:lvl4pPr>
            <a:lvl5pPr marL="2057400" indent="-228600">
              <a:lnSpc>
                <a:spcPct val="100000"/>
              </a:lnSpc>
              <a:spcBef>
                <a:spcPts val="0"/>
              </a:spcBef>
              <a:spcAft>
                <a:spcPts val="600"/>
              </a:spcAft>
              <a:buClr>
                <a:schemeClr val="tx1"/>
              </a:buClr>
              <a:buFont typeface="Apis For Office" panose="020B0504010101010104" pitchFamily="34" charset="0"/>
              <a:buChar cha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11">
            <a:extLst>
              <a:ext uri="{FF2B5EF4-FFF2-40B4-BE49-F238E27FC236}">
                <a16:creationId xmlns:a16="http://schemas.microsoft.com/office/drawing/2014/main" id="{88BAB30B-B141-7E17-8587-9CB6C4358738}"/>
              </a:ext>
            </a:extLst>
          </p:cNvPr>
          <p:cNvSpPr>
            <a:spLocks noGrp="1"/>
          </p:cNvSpPr>
          <p:nvPr>
            <p:ph type="body" sz="quarter" idx="12"/>
          </p:nvPr>
        </p:nvSpPr>
        <p:spPr>
          <a:xfrm>
            <a:off x="515936" y="1160462"/>
            <a:ext cx="5508937" cy="640080"/>
          </a:xfrm>
          <a:prstGeom prst="rect">
            <a:avLst/>
          </a:prstGeom>
          <a:solidFill>
            <a:schemeClr val="bg1">
              <a:lumMod val="95000"/>
            </a:schemeClr>
          </a:solidFill>
          <a:ln w="6350">
            <a:solidFill>
              <a:schemeClr val="bg2">
                <a:lumMod val="90000"/>
              </a:schemeClr>
            </a:solidFill>
          </a:ln>
        </p:spPr>
        <p:txBody>
          <a:bodyPr lIns="137160" tIns="0" rIns="137160" bIns="0" anchor="ctr" anchorCtr="0">
            <a:normAutofit/>
          </a:bodyPr>
          <a:lstStyle>
            <a:lvl1pPr marL="0" indent="0">
              <a:lnSpc>
                <a:spcPct val="100000"/>
              </a:lnSpc>
              <a:spcBef>
                <a:spcPts val="0"/>
              </a:spcBef>
              <a:spcAft>
                <a:spcPts val="800"/>
              </a:spcAft>
              <a:buClr>
                <a:schemeClr val="tx1"/>
              </a:buClr>
              <a:buFont typeface="Apis For Office" panose="020B0504010101010104" pitchFamily="34" charset="0"/>
              <a:buNone/>
              <a:tabLst/>
              <a:defRPr sz="1800" b="0" i="0">
                <a:solidFill>
                  <a:schemeClr val="tx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p:txBody>
      </p:sp>
      <p:sp>
        <p:nvSpPr>
          <p:cNvPr id="12" name="Text Placeholder 11">
            <a:extLst>
              <a:ext uri="{FF2B5EF4-FFF2-40B4-BE49-F238E27FC236}">
                <a16:creationId xmlns:a16="http://schemas.microsoft.com/office/drawing/2014/main" id="{C437239A-59CD-71FC-381E-C5CE74E88315}"/>
              </a:ext>
            </a:extLst>
          </p:cNvPr>
          <p:cNvSpPr>
            <a:spLocks noGrp="1"/>
          </p:cNvSpPr>
          <p:nvPr>
            <p:ph type="body" sz="quarter" idx="13"/>
          </p:nvPr>
        </p:nvSpPr>
        <p:spPr>
          <a:xfrm>
            <a:off x="6167117" y="1160462"/>
            <a:ext cx="5508937" cy="640080"/>
          </a:xfrm>
          <a:prstGeom prst="rect">
            <a:avLst/>
          </a:prstGeom>
          <a:solidFill>
            <a:schemeClr val="bg1">
              <a:lumMod val="95000"/>
            </a:schemeClr>
          </a:solidFill>
          <a:ln w="6350">
            <a:solidFill>
              <a:schemeClr val="bg2">
                <a:lumMod val="90000"/>
              </a:schemeClr>
            </a:solidFill>
          </a:ln>
        </p:spPr>
        <p:txBody>
          <a:bodyPr lIns="137160" tIns="0" rIns="137160" bIns="0" anchor="ctr" anchorCtr="0">
            <a:normAutofit/>
          </a:bodyPr>
          <a:lstStyle>
            <a:lvl1pPr marL="0" indent="0">
              <a:lnSpc>
                <a:spcPct val="100000"/>
              </a:lnSpc>
              <a:spcBef>
                <a:spcPts val="0"/>
              </a:spcBef>
              <a:spcAft>
                <a:spcPts val="800"/>
              </a:spcAft>
              <a:buClr>
                <a:schemeClr val="tx1"/>
              </a:buClr>
              <a:buFont typeface="Apis For Office" panose="020B0504010101010104" pitchFamily="34" charset="0"/>
              <a:buNone/>
              <a:tabLst/>
              <a:defRPr sz="1800" b="0" i="0">
                <a:solidFill>
                  <a:schemeClr val="tx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p:txBody>
      </p:sp>
      <p:sp>
        <p:nvSpPr>
          <p:cNvPr id="10" name="Text Placeholder 2">
            <a:extLst>
              <a:ext uri="{FF2B5EF4-FFF2-40B4-BE49-F238E27FC236}">
                <a16:creationId xmlns:a16="http://schemas.microsoft.com/office/drawing/2014/main" id="{C5ED5C40-C383-7A46-B124-5D615FCBE7CE}"/>
              </a:ext>
            </a:extLst>
          </p:cNvPr>
          <p:cNvSpPr>
            <a:spLocks noGrp="1"/>
          </p:cNvSpPr>
          <p:nvPr>
            <p:ph type="body" sz="quarter" idx="10"/>
          </p:nvPr>
        </p:nvSpPr>
        <p:spPr>
          <a:xfrm>
            <a:off x="515938" y="386557"/>
            <a:ext cx="11160125" cy="468312"/>
          </a:xfrm>
          <a:prstGeom prst="rect">
            <a:avLst/>
          </a:prstGeom>
        </p:spPr>
        <p:txBody>
          <a:bodyPr lIns="0" tIns="0" rIns="0" bIns="0" anchor="ctr"/>
          <a:lstStyle>
            <a:lvl1pPr marL="0" indent="0">
              <a:lnSpc>
                <a:spcPct val="90000"/>
              </a:lnSpc>
              <a:spcBef>
                <a:spcPts val="0"/>
              </a:spcBef>
              <a:buFont typeface="Arial" panose="020B0604020202020204" pitchFamily="34" charset="0"/>
              <a:buNone/>
              <a:defRPr sz="2400" b="0" i="0" cap="all" baseline="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
        <p:nvSpPr>
          <p:cNvPr id="23" name="Text Placeholder 11">
            <a:extLst>
              <a:ext uri="{FF2B5EF4-FFF2-40B4-BE49-F238E27FC236}">
                <a16:creationId xmlns:a16="http://schemas.microsoft.com/office/drawing/2014/main" id="{A9ADFCFE-EBA0-B533-BB21-81BCC54763C6}"/>
              </a:ext>
            </a:extLst>
          </p:cNvPr>
          <p:cNvSpPr>
            <a:spLocks noGrp="1"/>
          </p:cNvSpPr>
          <p:nvPr>
            <p:ph type="body" sz="quarter" idx="18"/>
          </p:nvPr>
        </p:nvSpPr>
        <p:spPr>
          <a:xfrm>
            <a:off x="640080" y="3408781"/>
            <a:ext cx="10911837" cy="320700"/>
          </a:xfrm>
          <a:prstGeom prst="rect">
            <a:avLst/>
          </a:prstGeom>
          <a:ln w="6350">
            <a:noFill/>
          </a:ln>
        </p:spPr>
        <p:txBody>
          <a:bodyPr lIns="0" tIns="0" rIns="0" bIns="0" anchor="ctr" anchorCtr="0">
            <a:normAutofit/>
          </a:bodyPr>
          <a:lstStyle>
            <a:lvl1pPr marL="0" indent="0">
              <a:lnSpc>
                <a:spcPct val="100000"/>
              </a:lnSpc>
              <a:spcBef>
                <a:spcPts val="0"/>
              </a:spcBef>
              <a:spcAft>
                <a:spcPts val="800"/>
              </a:spcAft>
              <a:buClr>
                <a:schemeClr val="tx1"/>
              </a:buClr>
              <a:buFont typeface="Apis For Office" panose="020B0504010101010104" pitchFamily="34" charset="0"/>
              <a:buNone/>
              <a:tabLst/>
              <a:defRPr sz="1800" b="0" i="0">
                <a:solidFill>
                  <a:schemeClr val="accent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p:txBody>
      </p:sp>
      <p:sp>
        <p:nvSpPr>
          <p:cNvPr id="27" name="Content Placeholder 26">
            <a:extLst>
              <a:ext uri="{FF2B5EF4-FFF2-40B4-BE49-F238E27FC236}">
                <a16:creationId xmlns:a16="http://schemas.microsoft.com/office/drawing/2014/main" id="{03B31561-52C5-08AE-E466-1BEB830AF4E1}"/>
              </a:ext>
            </a:extLst>
          </p:cNvPr>
          <p:cNvSpPr>
            <a:spLocks noGrp="1"/>
          </p:cNvSpPr>
          <p:nvPr>
            <p:ph sz="quarter" idx="19"/>
          </p:nvPr>
        </p:nvSpPr>
        <p:spPr>
          <a:xfrm>
            <a:off x="637226" y="3919997"/>
            <a:ext cx="10911837" cy="2156330"/>
          </a:xfrm>
          <a:prstGeom prst="rect">
            <a:avLst/>
          </a:prstGeom>
        </p:spPr>
        <p:txBody>
          <a:bodyPr/>
          <a:lstStyle>
            <a:lvl1pPr marL="228600" indent="-228600">
              <a:lnSpc>
                <a:spcPct val="100000"/>
              </a:lnSpc>
              <a:spcBef>
                <a:spcPts val="0"/>
              </a:spcBef>
              <a:buClr>
                <a:schemeClr val="accent1"/>
              </a:buClr>
              <a:buFont typeface="Apis For Office" panose="020B0504010101010104" pitchFamily="34" charset="0"/>
              <a:buChar char="›"/>
              <a:defRPr sz="1600"/>
            </a:lvl1pPr>
            <a:lvl2pPr marL="457200" indent="0">
              <a:buNone/>
              <a:defRPr sz="1600"/>
            </a:lvl2pPr>
            <a:lvl3pPr marL="914400" indent="0">
              <a:buNone/>
              <a:defRPr sz="1400"/>
            </a:lvl3pPr>
            <a:lvl4pPr marL="1371600" indent="0">
              <a:buNone/>
              <a:defRPr sz="1200"/>
            </a:lvl4pPr>
            <a:lvl5pPr marL="1828800" indent="0">
              <a:buNone/>
              <a:defRPr sz="1200"/>
            </a:lvl5pPr>
          </a:lstStyle>
          <a:p>
            <a:pPr lvl="0"/>
            <a:r>
              <a:rPr lang="en-US"/>
              <a:t>Click to edit Master text styles</a:t>
            </a:r>
          </a:p>
        </p:txBody>
      </p:sp>
      <p:sp>
        <p:nvSpPr>
          <p:cNvPr id="29" name="Content Placeholder 45">
            <a:extLst>
              <a:ext uri="{FF2B5EF4-FFF2-40B4-BE49-F238E27FC236}">
                <a16:creationId xmlns:a16="http://schemas.microsoft.com/office/drawing/2014/main" id="{05F3E37C-E1D0-7C2A-6926-B376B842D86F}"/>
              </a:ext>
            </a:extLst>
          </p:cNvPr>
          <p:cNvSpPr>
            <a:spLocks noGrp="1"/>
          </p:cNvSpPr>
          <p:nvPr>
            <p:ph sz="quarter" idx="23"/>
          </p:nvPr>
        </p:nvSpPr>
        <p:spPr>
          <a:xfrm>
            <a:off x="6167119" y="1800542"/>
            <a:ext cx="5508935" cy="1374581"/>
          </a:xfrm>
          <a:prstGeom prst="rect">
            <a:avLst/>
          </a:prstGeom>
          <a:ln>
            <a:solidFill>
              <a:schemeClr val="bg2">
                <a:lumMod val="90000"/>
              </a:schemeClr>
            </a:solidFill>
          </a:ln>
        </p:spPr>
        <p:txBody>
          <a:bodyPr lIns="137160" tIns="91440" rIns="137160" bIns="91440"/>
          <a:lstStyle>
            <a:lvl1pPr marL="228600" indent="-228600">
              <a:lnSpc>
                <a:spcPct val="100000"/>
              </a:lnSpc>
              <a:spcBef>
                <a:spcPts val="0"/>
              </a:spcBef>
              <a:spcAft>
                <a:spcPts val="600"/>
              </a:spcAft>
              <a:buClr>
                <a:schemeClr val="tx1"/>
              </a:buClr>
              <a:buFont typeface="Apis For Office" panose="020B0504010101010104" pitchFamily="34" charset="0"/>
              <a:buChar char="›"/>
              <a:defRPr sz="1200"/>
            </a:lvl1pPr>
            <a:lvl2pPr marL="685800" indent="-228600">
              <a:lnSpc>
                <a:spcPct val="100000"/>
              </a:lnSpc>
              <a:spcBef>
                <a:spcPts val="0"/>
              </a:spcBef>
              <a:spcAft>
                <a:spcPts val="600"/>
              </a:spcAft>
              <a:buClr>
                <a:schemeClr val="tx1"/>
              </a:buClr>
              <a:buFont typeface="Apis For Office" panose="020B0504010101010104" pitchFamily="34" charset="0"/>
              <a:buChar char="›"/>
              <a:defRPr sz="1100"/>
            </a:lvl2pPr>
            <a:lvl3pPr marL="1143000" indent="-228600">
              <a:lnSpc>
                <a:spcPct val="100000"/>
              </a:lnSpc>
              <a:spcBef>
                <a:spcPts val="0"/>
              </a:spcBef>
              <a:spcAft>
                <a:spcPts val="600"/>
              </a:spcAft>
              <a:buClr>
                <a:schemeClr val="tx1"/>
              </a:buClr>
              <a:buFont typeface="Apis For Office" panose="020B0504010101010104" pitchFamily="34" charset="0"/>
              <a:buChar char="›"/>
              <a:defRPr sz="1050"/>
            </a:lvl3pPr>
            <a:lvl4pPr marL="1600200" indent="-228600">
              <a:lnSpc>
                <a:spcPct val="100000"/>
              </a:lnSpc>
              <a:spcBef>
                <a:spcPts val="0"/>
              </a:spcBef>
              <a:spcAft>
                <a:spcPts val="600"/>
              </a:spcAft>
              <a:buClr>
                <a:schemeClr val="tx1"/>
              </a:buClr>
              <a:buFont typeface="Apis For Office" panose="020B0504010101010104" pitchFamily="34" charset="0"/>
              <a:buChar char="›"/>
              <a:defRPr sz="1000"/>
            </a:lvl4pPr>
            <a:lvl5pPr marL="2057400" indent="-228600">
              <a:lnSpc>
                <a:spcPct val="100000"/>
              </a:lnSpc>
              <a:spcBef>
                <a:spcPts val="0"/>
              </a:spcBef>
              <a:spcAft>
                <a:spcPts val="600"/>
              </a:spcAft>
              <a:buClr>
                <a:schemeClr val="tx1"/>
              </a:buClr>
              <a:buFont typeface="Apis For Office" panose="020B0504010101010104" pitchFamily="34" charset="0"/>
              <a:buChar cha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12">
            <a:extLst>
              <a:ext uri="{FF2B5EF4-FFF2-40B4-BE49-F238E27FC236}">
                <a16:creationId xmlns:a16="http://schemas.microsoft.com/office/drawing/2014/main" id="{680DD333-96C4-8F82-EF5F-4DE389A032FC}"/>
              </a:ext>
            </a:extLst>
          </p:cNvPr>
          <p:cNvSpPr>
            <a:spLocks noGrp="1"/>
          </p:cNvSpPr>
          <p:nvPr>
            <p:ph type="body" sz="quarter" idx="52" hasCustomPrompt="1"/>
          </p:nvPr>
        </p:nvSpPr>
        <p:spPr>
          <a:xfrm>
            <a:off x="641509" y="3824739"/>
            <a:ext cx="10908792"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Tree>
    <p:extLst>
      <p:ext uri="{BB962C8B-B14F-4D97-AF65-F5344CB8AC3E}">
        <p14:creationId xmlns:p14="http://schemas.microsoft.com/office/powerpoint/2010/main" val="378062751"/>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3 Content Box Option 2">
    <p:spTree>
      <p:nvGrpSpPr>
        <p:cNvPr id="1" name=""/>
        <p:cNvGrpSpPr/>
        <p:nvPr/>
      </p:nvGrpSpPr>
      <p:grpSpPr>
        <a:xfrm>
          <a:off x="0" y="0"/>
          <a:ext cx="0" cy="0"/>
          <a:chOff x="0" y="0"/>
          <a:chExt cx="0" cy="0"/>
        </a:xfrm>
      </p:grpSpPr>
      <p:sp>
        <p:nvSpPr>
          <p:cNvPr id="7" name="Text Placeholder 12">
            <a:extLst>
              <a:ext uri="{FF2B5EF4-FFF2-40B4-BE49-F238E27FC236}">
                <a16:creationId xmlns:a16="http://schemas.microsoft.com/office/drawing/2014/main" id="{7DF3D67E-ADE5-8478-3991-8A40837676A6}"/>
              </a:ext>
            </a:extLst>
          </p:cNvPr>
          <p:cNvSpPr>
            <a:spLocks noGrp="1"/>
          </p:cNvSpPr>
          <p:nvPr>
            <p:ph type="body" sz="quarter" idx="48" hasCustomPrompt="1"/>
          </p:nvPr>
        </p:nvSpPr>
        <p:spPr>
          <a:xfrm>
            <a:off x="515938" y="1160463"/>
            <a:ext cx="11160116" cy="2856747"/>
          </a:xfrm>
          <a:prstGeom prst="rect">
            <a:avLst/>
          </a:pr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28" name="Content Placeholder 45">
            <a:extLst>
              <a:ext uri="{FF2B5EF4-FFF2-40B4-BE49-F238E27FC236}">
                <a16:creationId xmlns:a16="http://schemas.microsoft.com/office/drawing/2014/main" id="{9F6C7197-65EC-4974-E6CF-BE6791A65D5F}"/>
              </a:ext>
            </a:extLst>
          </p:cNvPr>
          <p:cNvSpPr>
            <a:spLocks noGrp="1"/>
          </p:cNvSpPr>
          <p:nvPr>
            <p:ph sz="quarter" idx="22"/>
          </p:nvPr>
        </p:nvSpPr>
        <p:spPr>
          <a:xfrm>
            <a:off x="515938" y="4826194"/>
            <a:ext cx="5508935" cy="1374581"/>
          </a:xfrm>
          <a:prstGeom prst="rect">
            <a:avLst/>
          </a:prstGeom>
          <a:ln>
            <a:solidFill>
              <a:schemeClr val="bg2">
                <a:lumMod val="90000"/>
              </a:schemeClr>
            </a:solidFill>
          </a:ln>
        </p:spPr>
        <p:txBody>
          <a:bodyPr lIns="137160" tIns="91440" rIns="137160" bIns="91440"/>
          <a:lstStyle>
            <a:lvl1pPr marL="228600" indent="-228600">
              <a:lnSpc>
                <a:spcPct val="100000"/>
              </a:lnSpc>
              <a:spcBef>
                <a:spcPts val="0"/>
              </a:spcBef>
              <a:spcAft>
                <a:spcPts val="600"/>
              </a:spcAft>
              <a:buClr>
                <a:schemeClr val="tx1"/>
              </a:buClr>
              <a:buFont typeface="Apis For Office" panose="020B0504010101010104" pitchFamily="34" charset="0"/>
              <a:buChar char="›"/>
              <a:defRPr sz="1200"/>
            </a:lvl1pPr>
            <a:lvl2pPr marL="685800" indent="-228600">
              <a:lnSpc>
                <a:spcPct val="100000"/>
              </a:lnSpc>
              <a:spcBef>
                <a:spcPts val="0"/>
              </a:spcBef>
              <a:spcAft>
                <a:spcPts val="600"/>
              </a:spcAft>
              <a:buClr>
                <a:schemeClr val="tx1"/>
              </a:buClr>
              <a:buFont typeface="Apis For Office" panose="020B0504010101010104" pitchFamily="34" charset="0"/>
              <a:buChar char="›"/>
              <a:defRPr sz="1100"/>
            </a:lvl2pPr>
            <a:lvl3pPr marL="1143000" indent="-228600">
              <a:lnSpc>
                <a:spcPct val="100000"/>
              </a:lnSpc>
              <a:spcBef>
                <a:spcPts val="0"/>
              </a:spcBef>
              <a:spcAft>
                <a:spcPts val="600"/>
              </a:spcAft>
              <a:buClr>
                <a:schemeClr val="tx1"/>
              </a:buClr>
              <a:buFont typeface="Apis For Office" panose="020B0504010101010104" pitchFamily="34" charset="0"/>
              <a:buChar char="›"/>
              <a:defRPr sz="1050"/>
            </a:lvl3pPr>
            <a:lvl4pPr marL="1600200" indent="-228600">
              <a:lnSpc>
                <a:spcPct val="100000"/>
              </a:lnSpc>
              <a:spcBef>
                <a:spcPts val="0"/>
              </a:spcBef>
              <a:spcAft>
                <a:spcPts val="600"/>
              </a:spcAft>
              <a:buClr>
                <a:schemeClr val="tx1"/>
              </a:buClr>
              <a:buFont typeface="Apis For Office" panose="020B0504010101010104" pitchFamily="34" charset="0"/>
              <a:buChar char="›"/>
              <a:defRPr sz="1000"/>
            </a:lvl4pPr>
            <a:lvl5pPr marL="2057400" indent="-228600">
              <a:lnSpc>
                <a:spcPct val="100000"/>
              </a:lnSpc>
              <a:spcBef>
                <a:spcPts val="0"/>
              </a:spcBef>
              <a:spcAft>
                <a:spcPts val="600"/>
              </a:spcAft>
              <a:buClr>
                <a:schemeClr val="tx1"/>
              </a:buClr>
              <a:buFont typeface="Apis For Office" panose="020B0504010101010104" pitchFamily="34" charset="0"/>
              <a:buChar cha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11">
            <a:extLst>
              <a:ext uri="{FF2B5EF4-FFF2-40B4-BE49-F238E27FC236}">
                <a16:creationId xmlns:a16="http://schemas.microsoft.com/office/drawing/2014/main" id="{88BAB30B-B141-7E17-8587-9CB6C4358738}"/>
              </a:ext>
            </a:extLst>
          </p:cNvPr>
          <p:cNvSpPr>
            <a:spLocks noGrp="1"/>
          </p:cNvSpPr>
          <p:nvPr>
            <p:ph type="body" sz="quarter" idx="12"/>
          </p:nvPr>
        </p:nvSpPr>
        <p:spPr>
          <a:xfrm>
            <a:off x="515936" y="4186114"/>
            <a:ext cx="5508937" cy="640080"/>
          </a:xfrm>
          <a:prstGeom prst="rect">
            <a:avLst/>
          </a:prstGeom>
          <a:solidFill>
            <a:schemeClr val="bg1">
              <a:lumMod val="95000"/>
            </a:schemeClr>
          </a:solidFill>
          <a:ln w="6350">
            <a:solidFill>
              <a:schemeClr val="bg2">
                <a:lumMod val="90000"/>
              </a:schemeClr>
            </a:solidFill>
          </a:ln>
        </p:spPr>
        <p:txBody>
          <a:bodyPr lIns="137160" tIns="0" rIns="137160" bIns="0" anchor="ctr" anchorCtr="0">
            <a:normAutofit/>
          </a:bodyPr>
          <a:lstStyle>
            <a:lvl1pPr marL="0" indent="0">
              <a:lnSpc>
                <a:spcPct val="100000"/>
              </a:lnSpc>
              <a:spcBef>
                <a:spcPts val="0"/>
              </a:spcBef>
              <a:spcAft>
                <a:spcPts val="800"/>
              </a:spcAft>
              <a:buClr>
                <a:schemeClr val="tx1"/>
              </a:buClr>
              <a:buFont typeface="Apis For Office" panose="020B0504010101010104" pitchFamily="34" charset="0"/>
              <a:buNone/>
              <a:tabLst/>
              <a:defRPr sz="1800" b="0" i="0">
                <a:solidFill>
                  <a:schemeClr val="tx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p:txBody>
      </p:sp>
      <p:sp>
        <p:nvSpPr>
          <p:cNvPr id="12" name="Text Placeholder 11">
            <a:extLst>
              <a:ext uri="{FF2B5EF4-FFF2-40B4-BE49-F238E27FC236}">
                <a16:creationId xmlns:a16="http://schemas.microsoft.com/office/drawing/2014/main" id="{C437239A-59CD-71FC-381E-C5CE74E88315}"/>
              </a:ext>
            </a:extLst>
          </p:cNvPr>
          <p:cNvSpPr>
            <a:spLocks noGrp="1"/>
          </p:cNvSpPr>
          <p:nvPr>
            <p:ph type="body" sz="quarter" idx="13"/>
          </p:nvPr>
        </p:nvSpPr>
        <p:spPr>
          <a:xfrm>
            <a:off x="6167117" y="4186114"/>
            <a:ext cx="5508937" cy="640080"/>
          </a:xfrm>
          <a:prstGeom prst="rect">
            <a:avLst/>
          </a:prstGeom>
          <a:solidFill>
            <a:schemeClr val="bg1">
              <a:lumMod val="95000"/>
            </a:schemeClr>
          </a:solidFill>
          <a:ln w="6350">
            <a:solidFill>
              <a:schemeClr val="bg2">
                <a:lumMod val="90000"/>
              </a:schemeClr>
            </a:solidFill>
          </a:ln>
        </p:spPr>
        <p:txBody>
          <a:bodyPr lIns="137160" tIns="0" rIns="137160" bIns="0" anchor="ctr" anchorCtr="0">
            <a:normAutofit/>
          </a:bodyPr>
          <a:lstStyle>
            <a:lvl1pPr marL="0" indent="0">
              <a:lnSpc>
                <a:spcPct val="100000"/>
              </a:lnSpc>
              <a:spcBef>
                <a:spcPts val="0"/>
              </a:spcBef>
              <a:spcAft>
                <a:spcPts val="800"/>
              </a:spcAft>
              <a:buClr>
                <a:schemeClr val="tx1"/>
              </a:buClr>
              <a:buFont typeface="Apis For Office" panose="020B0504010101010104" pitchFamily="34" charset="0"/>
              <a:buNone/>
              <a:tabLst/>
              <a:defRPr sz="1800" b="0" i="0">
                <a:solidFill>
                  <a:schemeClr val="tx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p:txBody>
      </p:sp>
      <p:sp>
        <p:nvSpPr>
          <p:cNvPr id="10" name="Text Placeholder 2">
            <a:extLst>
              <a:ext uri="{FF2B5EF4-FFF2-40B4-BE49-F238E27FC236}">
                <a16:creationId xmlns:a16="http://schemas.microsoft.com/office/drawing/2014/main" id="{C5ED5C40-C383-7A46-B124-5D615FCBE7CE}"/>
              </a:ext>
            </a:extLst>
          </p:cNvPr>
          <p:cNvSpPr>
            <a:spLocks noGrp="1"/>
          </p:cNvSpPr>
          <p:nvPr>
            <p:ph type="body" sz="quarter" idx="10"/>
          </p:nvPr>
        </p:nvSpPr>
        <p:spPr>
          <a:xfrm>
            <a:off x="515938" y="386557"/>
            <a:ext cx="11160125" cy="468312"/>
          </a:xfrm>
          <a:prstGeom prst="rect">
            <a:avLst/>
          </a:prstGeom>
        </p:spPr>
        <p:txBody>
          <a:bodyPr lIns="0" tIns="0" rIns="0" bIns="0" anchor="ctr"/>
          <a:lstStyle>
            <a:lvl1pPr marL="0" indent="0">
              <a:lnSpc>
                <a:spcPct val="90000"/>
              </a:lnSpc>
              <a:spcBef>
                <a:spcPts val="0"/>
              </a:spcBef>
              <a:buFont typeface="Arial" panose="020B0604020202020204" pitchFamily="34" charset="0"/>
              <a:buNone/>
              <a:defRPr sz="2400" b="0" i="0" cap="all" baseline="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
        <p:nvSpPr>
          <p:cNvPr id="23" name="Text Placeholder 11">
            <a:extLst>
              <a:ext uri="{FF2B5EF4-FFF2-40B4-BE49-F238E27FC236}">
                <a16:creationId xmlns:a16="http://schemas.microsoft.com/office/drawing/2014/main" id="{A9ADFCFE-EBA0-B533-BB21-81BCC54763C6}"/>
              </a:ext>
            </a:extLst>
          </p:cNvPr>
          <p:cNvSpPr>
            <a:spLocks noGrp="1"/>
          </p:cNvSpPr>
          <p:nvPr>
            <p:ph type="body" sz="quarter" idx="18"/>
          </p:nvPr>
        </p:nvSpPr>
        <p:spPr>
          <a:xfrm>
            <a:off x="640080" y="1225216"/>
            <a:ext cx="10911837" cy="320700"/>
          </a:xfrm>
          <a:prstGeom prst="rect">
            <a:avLst/>
          </a:prstGeom>
          <a:ln w="6350">
            <a:noFill/>
          </a:ln>
        </p:spPr>
        <p:txBody>
          <a:bodyPr lIns="0" tIns="0" rIns="0" bIns="0" anchor="ctr" anchorCtr="0">
            <a:normAutofit/>
          </a:bodyPr>
          <a:lstStyle>
            <a:lvl1pPr marL="0" indent="0">
              <a:lnSpc>
                <a:spcPct val="100000"/>
              </a:lnSpc>
              <a:spcBef>
                <a:spcPts val="0"/>
              </a:spcBef>
              <a:spcAft>
                <a:spcPts val="800"/>
              </a:spcAft>
              <a:buClr>
                <a:schemeClr val="tx1"/>
              </a:buClr>
              <a:buFont typeface="Apis For Office" panose="020B0504010101010104" pitchFamily="34" charset="0"/>
              <a:buNone/>
              <a:tabLst/>
              <a:defRPr sz="1800" b="0" i="0">
                <a:solidFill>
                  <a:schemeClr val="accent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p:txBody>
      </p:sp>
      <p:sp>
        <p:nvSpPr>
          <p:cNvPr id="27" name="Content Placeholder 26">
            <a:extLst>
              <a:ext uri="{FF2B5EF4-FFF2-40B4-BE49-F238E27FC236}">
                <a16:creationId xmlns:a16="http://schemas.microsoft.com/office/drawing/2014/main" id="{03B31561-52C5-08AE-E466-1BEB830AF4E1}"/>
              </a:ext>
            </a:extLst>
          </p:cNvPr>
          <p:cNvSpPr>
            <a:spLocks noGrp="1"/>
          </p:cNvSpPr>
          <p:nvPr>
            <p:ph sz="quarter" idx="19"/>
          </p:nvPr>
        </p:nvSpPr>
        <p:spPr>
          <a:xfrm>
            <a:off x="637226" y="1736432"/>
            <a:ext cx="10911837" cy="2156330"/>
          </a:xfrm>
          <a:prstGeom prst="rect">
            <a:avLst/>
          </a:prstGeom>
        </p:spPr>
        <p:txBody>
          <a:bodyPr/>
          <a:lstStyle>
            <a:lvl1pPr marL="228600" indent="-228600">
              <a:lnSpc>
                <a:spcPct val="100000"/>
              </a:lnSpc>
              <a:spcBef>
                <a:spcPts val="0"/>
              </a:spcBef>
              <a:buClr>
                <a:schemeClr val="accent1"/>
              </a:buClr>
              <a:buFont typeface="Apis For Office" panose="020B0504010101010104" pitchFamily="34" charset="0"/>
              <a:buChar char="›"/>
              <a:defRPr sz="1600"/>
            </a:lvl1pPr>
            <a:lvl2pPr marL="457200" indent="0">
              <a:buNone/>
              <a:defRPr sz="1600"/>
            </a:lvl2pPr>
            <a:lvl3pPr marL="914400" indent="0">
              <a:buNone/>
              <a:defRPr sz="1400"/>
            </a:lvl3pPr>
            <a:lvl4pPr marL="1371600" indent="0">
              <a:buNone/>
              <a:defRPr sz="1200"/>
            </a:lvl4pPr>
            <a:lvl5pPr marL="1828800" indent="0">
              <a:buNone/>
              <a:defRPr sz="1200"/>
            </a:lvl5pPr>
          </a:lstStyle>
          <a:p>
            <a:pPr lvl="0"/>
            <a:r>
              <a:rPr lang="en-US"/>
              <a:t>Click to edit Master text styles</a:t>
            </a:r>
          </a:p>
        </p:txBody>
      </p:sp>
      <p:sp>
        <p:nvSpPr>
          <p:cNvPr id="29" name="Content Placeholder 45">
            <a:extLst>
              <a:ext uri="{FF2B5EF4-FFF2-40B4-BE49-F238E27FC236}">
                <a16:creationId xmlns:a16="http://schemas.microsoft.com/office/drawing/2014/main" id="{05F3E37C-E1D0-7C2A-6926-B376B842D86F}"/>
              </a:ext>
            </a:extLst>
          </p:cNvPr>
          <p:cNvSpPr>
            <a:spLocks noGrp="1"/>
          </p:cNvSpPr>
          <p:nvPr>
            <p:ph sz="quarter" idx="23"/>
          </p:nvPr>
        </p:nvSpPr>
        <p:spPr>
          <a:xfrm>
            <a:off x="6167119" y="4826194"/>
            <a:ext cx="5508935" cy="1374581"/>
          </a:xfrm>
          <a:prstGeom prst="rect">
            <a:avLst/>
          </a:prstGeom>
          <a:ln>
            <a:solidFill>
              <a:schemeClr val="bg2">
                <a:lumMod val="90000"/>
              </a:schemeClr>
            </a:solidFill>
          </a:ln>
        </p:spPr>
        <p:txBody>
          <a:bodyPr lIns="137160" tIns="91440" rIns="137160" bIns="91440"/>
          <a:lstStyle>
            <a:lvl1pPr marL="228600" indent="-228600">
              <a:lnSpc>
                <a:spcPct val="100000"/>
              </a:lnSpc>
              <a:spcBef>
                <a:spcPts val="0"/>
              </a:spcBef>
              <a:spcAft>
                <a:spcPts val="600"/>
              </a:spcAft>
              <a:buClr>
                <a:schemeClr val="tx1"/>
              </a:buClr>
              <a:buFont typeface="Apis For Office" panose="020B0504010101010104" pitchFamily="34" charset="0"/>
              <a:buChar char="›"/>
              <a:defRPr sz="1200"/>
            </a:lvl1pPr>
            <a:lvl2pPr marL="685800" indent="-228600">
              <a:lnSpc>
                <a:spcPct val="100000"/>
              </a:lnSpc>
              <a:spcBef>
                <a:spcPts val="0"/>
              </a:spcBef>
              <a:spcAft>
                <a:spcPts val="600"/>
              </a:spcAft>
              <a:buClr>
                <a:schemeClr val="tx1"/>
              </a:buClr>
              <a:buFont typeface="Apis For Office" panose="020B0504010101010104" pitchFamily="34" charset="0"/>
              <a:buChar char="›"/>
              <a:defRPr sz="1100"/>
            </a:lvl2pPr>
            <a:lvl3pPr marL="1143000" indent="-228600">
              <a:lnSpc>
                <a:spcPct val="100000"/>
              </a:lnSpc>
              <a:spcBef>
                <a:spcPts val="0"/>
              </a:spcBef>
              <a:spcAft>
                <a:spcPts val="600"/>
              </a:spcAft>
              <a:buClr>
                <a:schemeClr val="tx1"/>
              </a:buClr>
              <a:buFont typeface="Apis For Office" panose="020B0504010101010104" pitchFamily="34" charset="0"/>
              <a:buChar char="›"/>
              <a:defRPr sz="1050"/>
            </a:lvl3pPr>
            <a:lvl4pPr marL="1600200" indent="-228600">
              <a:lnSpc>
                <a:spcPct val="100000"/>
              </a:lnSpc>
              <a:spcBef>
                <a:spcPts val="0"/>
              </a:spcBef>
              <a:spcAft>
                <a:spcPts val="600"/>
              </a:spcAft>
              <a:buClr>
                <a:schemeClr val="tx1"/>
              </a:buClr>
              <a:buFont typeface="Apis For Office" panose="020B0504010101010104" pitchFamily="34" charset="0"/>
              <a:buChar char="›"/>
              <a:defRPr sz="1000"/>
            </a:lvl4pPr>
            <a:lvl5pPr marL="2057400" indent="-228600">
              <a:lnSpc>
                <a:spcPct val="100000"/>
              </a:lnSpc>
              <a:spcBef>
                <a:spcPts val="0"/>
              </a:spcBef>
              <a:spcAft>
                <a:spcPts val="600"/>
              </a:spcAft>
              <a:buClr>
                <a:schemeClr val="tx1"/>
              </a:buClr>
              <a:buFont typeface="Apis For Office" panose="020B0504010101010104" pitchFamily="34" charset="0"/>
              <a:buChar cha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12">
            <a:extLst>
              <a:ext uri="{FF2B5EF4-FFF2-40B4-BE49-F238E27FC236}">
                <a16:creationId xmlns:a16="http://schemas.microsoft.com/office/drawing/2014/main" id="{9EB33A6C-1C9B-23D5-38F2-E001A8E0A8D0}"/>
              </a:ext>
            </a:extLst>
          </p:cNvPr>
          <p:cNvSpPr>
            <a:spLocks noGrp="1"/>
          </p:cNvSpPr>
          <p:nvPr>
            <p:ph type="body" sz="quarter" idx="52" hasCustomPrompt="1"/>
          </p:nvPr>
        </p:nvSpPr>
        <p:spPr>
          <a:xfrm>
            <a:off x="641509" y="1641174"/>
            <a:ext cx="10908792"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Tree>
    <p:extLst>
      <p:ext uri="{BB962C8B-B14F-4D97-AF65-F5344CB8AC3E}">
        <p14:creationId xmlns:p14="http://schemas.microsoft.com/office/powerpoint/2010/main" val="3049147028"/>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 Chart or Table Option 1">
    <p:spTree>
      <p:nvGrpSpPr>
        <p:cNvPr id="1" name=""/>
        <p:cNvGrpSpPr/>
        <p:nvPr/>
      </p:nvGrpSpPr>
      <p:grpSpPr>
        <a:xfrm>
          <a:off x="0" y="0"/>
          <a:ext cx="0" cy="0"/>
          <a:chOff x="0" y="0"/>
          <a:chExt cx="0" cy="0"/>
        </a:xfrm>
      </p:grpSpPr>
      <p:sp>
        <p:nvSpPr>
          <p:cNvPr id="9" name="Text Placeholder 11">
            <a:extLst>
              <a:ext uri="{FF2B5EF4-FFF2-40B4-BE49-F238E27FC236}">
                <a16:creationId xmlns:a16="http://schemas.microsoft.com/office/drawing/2014/main" id="{F944173E-10B5-E049-8C6E-64E01AAF1ACC}"/>
              </a:ext>
            </a:extLst>
          </p:cNvPr>
          <p:cNvSpPr>
            <a:spLocks noGrp="1"/>
          </p:cNvSpPr>
          <p:nvPr>
            <p:ph type="body" sz="quarter" idx="11"/>
          </p:nvPr>
        </p:nvSpPr>
        <p:spPr>
          <a:xfrm>
            <a:off x="515939" y="1172820"/>
            <a:ext cx="3385501" cy="5004460"/>
          </a:xfrm>
          <a:prstGeom prst="rect">
            <a:avLst/>
          </a:prstGeom>
          <a:ln w="6350">
            <a:noFill/>
          </a:ln>
        </p:spPr>
        <p:txBody>
          <a:bodyPr lIns="0" tIns="0" rIns="0" bIns="0">
            <a:normAutofit/>
          </a:bodyPr>
          <a:lstStyle>
            <a:lvl1pPr marL="177800" indent="-182880">
              <a:lnSpc>
                <a:spcPct val="100000"/>
              </a:lnSpc>
              <a:spcBef>
                <a:spcPts val="0"/>
              </a:spcBef>
              <a:spcAft>
                <a:spcPts val="600"/>
              </a:spcAft>
              <a:buClr>
                <a:schemeClr val="tx1"/>
              </a:buClr>
              <a:buFont typeface="Apis For Office" panose="020B0504010101010104" pitchFamily="34" charset="0"/>
              <a:buChar char="›"/>
              <a:tabLst/>
              <a:defRPr sz="1600" b="0" i="0">
                <a:solidFill>
                  <a:schemeClr val="tx1"/>
                </a:solidFill>
                <a:latin typeface="+mn-lt"/>
                <a:cs typeface="Calibri Light" panose="020F0302020204030204" pitchFamily="34" charset="0"/>
              </a:defRPr>
            </a:lvl1pPr>
            <a:lvl2pPr marL="355600" indent="-182880">
              <a:lnSpc>
                <a:spcPct val="100000"/>
              </a:lnSpc>
              <a:spcBef>
                <a:spcPts val="0"/>
              </a:spcBef>
              <a:spcAft>
                <a:spcPts val="600"/>
              </a:spcAft>
              <a:buClr>
                <a:schemeClr val="tx1"/>
              </a:buClr>
              <a:buFont typeface="Apis For Office" panose="020B0504010101010104" pitchFamily="34" charset="0"/>
              <a:buChar char="›"/>
              <a:tabLst/>
              <a:defRPr sz="1600" b="0" i="0">
                <a:solidFill>
                  <a:schemeClr val="tx1"/>
                </a:solidFill>
                <a:latin typeface="+mn-lt"/>
                <a:cs typeface="Calibri Light" panose="020F0302020204030204" pitchFamily="34" charset="0"/>
              </a:defRPr>
            </a:lvl2pPr>
            <a:lvl3pPr marL="533400" indent="-182880">
              <a:lnSpc>
                <a:spcPct val="100000"/>
              </a:lnSpc>
              <a:spcBef>
                <a:spcPts val="0"/>
              </a:spcBef>
              <a:spcAft>
                <a:spcPts val="600"/>
              </a:spcAft>
              <a:buClr>
                <a:schemeClr val="tx1"/>
              </a:buClr>
              <a:buSzPct val="80000"/>
              <a:buFont typeface="Apis For Office" panose="020B0504010101010104" pitchFamily="34" charset="0"/>
              <a:buChar char="›"/>
              <a:tabLst/>
              <a:defRPr sz="1600" b="0" i="0">
                <a:solidFill>
                  <a:schemeClr val="tx1"/>
                </a:solidFill>
                <a:latin typeface="+mn-lt"/>
                <a:cs typeface="Calibri Light" panose="020F0302020204030204" pitchFamily="34" charset="0"/>
              </a:defRPr>
            </a:lvl3pPr>
            <a:lvl4pPr marL="711200" indent="-182880">
              <a:lnSpc>
                <a:spcPct val="100000"/>
              </a:lnSpc>
              <a:spcBef>
                <a:spcPts val="0"/>
              </a:spcBef>
              <a:spcAft>
                <a:spcPts val="600"/>
              </a:spcAft>
              <a:buClr>
                <a:schemeClr val="tx1"/>
              </a:buClr>
              <a:buFont typeface="Apis For Office" panose="020B0504010101010104" pitchFamily="34" charset="0"/>
              <a:buChar char="›"/>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a:p>
            <a:pPr lvl="1"/>
            <a:r>
              <a:rPr lang="en-GB"/>
              <a:t>Second level</a:t>
            </a:r>
          </a:p>
          <a:p>
            <a:pPr lvl="2"/>
            <a:r>
              <a:rPr lang="en-GB"/>
              <a:t>Third level</a:t>
            </a:r>
          </a:p>
          <a:p>
            <a:pPr lvl="3"/>
            <a:r>
              <a:rPr lang="en-GB"/>
              <a:t>Fourth level</a:t>
            </a:r>
          </a:p>
        </p:txBody>
      </p:sp>
      <p:sp>
        <p:nvSpPr>
          <p:cNvPr id="10" name="Text Placeholder 2">
            <a:extLst>
              <a:ext uri="{FF2B5EF4-FFF2-40B4-BE49-F238E27FC236}">
                <a16:creationId xmlns:a16="http://schemas.microsoft.com/office/drawing/2014/main" id="{C5ED5C40-C383-7A46-B124-5D615FCBE7CE}"/>
              </a:ext>
            </a:extLst>
          </p:cNvPr>
          <p:cNvSpPr>
            <a:spLocks noGrp="1"/>
          </p:cNvSpPr>
          <p:nvPr>
            <p:ph type="body" sz="quarter" idx="10"/>
          </p:nvPr>
        </p:nvSpPr>
        <p:spPr>
          <a:xfrm>
            <a:off x="515938" y="386557"/>
            <a:ext cx="11160125" cy="468312"/>
          </a:xfrm>
          <a:prstGeom prst="rect">
            <a:avLst/>
          </a:prstGeom>
        </p:spPr>
        <p:txBody>
          <a:bodyPr lIns="0" tIns="0" rIns="0" bIns="0" anchor="ctr"/>
          <a:lstStyle>
            <a:lvl1pPr marL="0" indent="0">
              <a:lnSpc>
                <a:spcPct val="90000"/>
              </a:lnSpc>
              <a:spcBef>
                <a:spcPts val="0"/>
              </a:spcBef>
              <a:buFont typeface="Arial" panose="020B0604020202020204" pitchFamily="34" charset="0"/>
              <a:buNone/>
              <a:defRPr sz="2400" b="0" i="0" cap="all" baseline="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
        <p:nvSpPr>
          <p:cNvPr id="2" name="Content Placeholder 26">
            <a:extLst>
              <a:ext uri="{FF2B5EF4-FFF2-40B4-BE49-F238E27FC236}">
                <a16:creationId xmlns:a16="http://schemas.microsoft.com/office/drawing/2014/main" id="{AFF7E7E6-DB2C-DEE8-5D5F-FCA101968D87}"/>
              </a:ext>
            </a:extLst>
          </p:cNvPr>
          <p:cNvSpPr>
            <a:spLocks noGrp="1"/>
          </p:cNvSpPr>
          <p:nvPr>
            <p:ph sz="quarter" idx="19" hasCustomPrompt="1"/>
          </p:nvPr>
        </p:nvSpPr>
        <p:spPr>
          <a:xfrm>
            <a:off x="4165600" y="1172820"/>
            <a:ext cx="7510461" cy="5004460"/>
          </a:xfrm>
          <a:prstGeom prst="rect">
            <a:avLst/>
          </a:prstGeom>
        </p:spPr>
        <p:txBody>
          <a:bodyPr lIns="0" tIns="0" rIns="0" bIns="0"/>
          <a:lstStyle>
            <a:lvl1pPr marL="285750" indent="-285750">
              <a:lnSpc>
                <a:spcPct val="100000"/>
              </a:lnSpc>
              <a:spcBef>
                <a:spcPts val="0"/>
              </a:spcBef>
              <a:buClr>
                <a:schemeClr val="tx1"/>
              </a:buClr>
              <a:buFont typeface="Apis For Office" panose="020B0504010101010104" pitchFamily="34" charset="0"/>
              <a:buChar char="›"/>
              <a:defRPr sz="1600"/>
            </a:lvl1pPr>
            <a:lvl2pPr marL="457200" indent="0">
              <a:buNone/>
              <a:defRPr sz="1600"/>
            </a:lvl2pPr>
            <a:lvl3pPr marL="914400" indent="0">
              <a:buNone/>
              <a:defRPr sz="1400"/>
            </a:lvl3pPr>
            <a:lvl4pPr marL="1371600" indent="0">
              <a:buNone/>
              <a:defRPr sz="1200"/>
            </a:lvl4pPr>
            <a:lvl5pPr marL="1828800" indent="0">
              <a:buNone/>
              <a:defRPr sz="1200"/>
            </a:lvl5pPr>
          </a:lstStyle>
          <a:p>
            <a:pPr lvl="0"/>
            <a:r>
              <a:rPr lang="en-US"/>
              <a:t>Insert chart or table</a:t>
            </a:r>
          </a:p>
        </p:txBody>
      </p:sp>
    </p:spTree>
    <p:extLst>
      <p:ext uri="{BB962C8B-B14F-4D97-AF65-F5344CB8AC3E}">
        <p14:creationId xmlns:p14="http://schemas.microsoft.com/office/powerpoint/2010/main" val="3527295356"/>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 Chart or Table Option 2">
    <p:spTree>
      <p:nvGrpSpPr>
        <p:cNvPr id="1" name=""/>
        <p:cNvGrpSpPr/>
        <p:nvPr/>
      </p:nvGrpSpPr>
      <p:grpSpPr>
        <a:xfrm>
          <a:off x="0" y="0"/>
          <a:ext cx="0" cy="0"/>
          <a:chOff x="0" y="0"/>
          <a:chExt cx="0" cy="0"/>
        </a:xfrm>
      </p:grpSpPr>
      <p:sp>
        <p:nvSpPr>
          <p:cNvPr id="9" name="Text Placeholder 11">
            <a:extLst>
              <a:ext uri="{FF2B5EF4-FFF2-40B4-BE49-F238E27FC236}">
                <a16:creationId xmlns:a16="http://schemas.microsoft.com/office/drawing/2014/main" id="{F944173E-10B5-E049-8C6E-64E01AAF1ACC}"/>
              </a:ext>
            </a:extLst>
          </p:cNvPr>
          <p:cNvSpPr>
            <a:spLocks noGrp="1"/>
          </p:cNvSpPr>
          <p:nvPr>
            <p:ph type="body" sz="quarter" idx="11"/>
          </p:nvPr>
        </p:nvSpPr>
        <p:spPr>
          <a:xfrm>
            <a:off x="515939" y="1172820"/>
            <a:ext cx="11160122" cy="2111154"/>
          </a:xfrm>
          <a:prstGeom prst="rect">
            <a:avLst/>
          </a:prstGeom>
          <a:ln w="6350">
            <a:noFill/>
          </a:ln>
        </p:spPr>
        <p:txBody>
          <a:bodyPr lIns="0" tIns="0" rIns="0" bIns="0">
            <a:normAutofit/>
          </a:bodyPr>
          <a:lstStyle>
            <a:lvl1pPr marL="177800" indent="-182880">
              <a:lnSpc>
                <a:spcPct val="100000"/>
              </a:lnSpc>
              <a:spcBef>
                <a:spcPts val="0"/>
              </a:spcBef>
              <a:spcAft>
                <a:spcPts val="600"/>
              </a:spcAft>
              <a:buClr>
                <a:schemeClr val="tx1"/>
              </a:buClr>
              <a:buFont typeface="Apis For Office" panose="020B0504010101010104" pitchFamily="34" charset="0"/>
              <a:buChar char="›"/>
              <a:tabLst/>
              <a:defRPr sz="1600" b="0" i="0">
                <a:solidFill>
                  <a:schemeClr val="tx1"/>
                </a:solidFill>
                <a:latin typeface="+mn-lt"/>
                <a:cs typeface="Calibri Light" panose="020F0302020204030204" pitchFamily="34" charset="0"/>
              </a:defRPr>
            </a:lvl1pPr>
            <a:lvl2pPr marL="355600" indent="-182880">
              <a:lnSpc>
                <a:spcPct val="100000"/>
              </a:lnSpc>
              <a:spcBef>
                <a:spcPts val="0"/>
              </a:spcBef>
              <a:spcAft>
                <a:spcPts val="600"/>
              </a:spcAft>
              <a:buClr>
                <a:schemeClr val="tx1"/>
              </a:buClr>
              <a:buFont typeface="Apis For Office" panose="020B0504010101010104" pitchFamily="34" charset="0"/>
              <a:buChar char="›"/>
              <a:tabLst/>
              <a:defRPr sz="1600" b="0" i="0">
                <a:solidFill>
                  <a:schemeClr val="tx1"/>
                </a:solidFill>
                <a:latin typeface="+mn-lt"/>
                <a:cs typeface="Calibri Light" panose="020F0302020204030204" pitchFamily="34" charset="0"/>
              </a:defRPr>
            </a:lvl2pPr>
            <a:lvl3pPr marL="533400" indent="-182880">
              <a:lnSpc>
                <a:spcPct val="100000"/>
              </a:lnSpc>
              <a:spcBef>
                <a:spcPts val="0"/>
              </a:spcBef>
              <a:spcAft>
                <a:spcPts val="600"/>
              </a:spcAft>
              <a:buClr>
                <a:schemeClr val="tx1"/>
              </a:buClr>
              <a:buSzPct val="80000"/>
              <a:buFont typeface="Apis For Office" panose="020B0504010101010104" pitchFamily="34" charset="0"/>
              <a:buChar char="›"/>
              <a:tabLst/>
              <a:defRPr sz="1600" b="0" i="0">
                <a:solidFill>
                  <a:schemeClr val="tx1"/>
                </a:solidFill>
                <a:latin typeface="+mn-lt"/>
                <a:cs typeface="Calibri Light" panose="020F0302020204030204" pitchFamily="34" charset="0"/>
              </a:defRPr>
            </a:lvl3pPr>
            <a:lvl4pPr marL="711200" indent="-182880">
              <a:lnSpc>
                <a:spcPct val="100000"/>
              </a:lnSpc>
              <a:spcBef>
                <a:spcPts val="0"/>
              </a:spcBef>
              <a:spcAft>
                <a:spcPts val="600"/>
              </a:spcAft>
              <a:buClr>
                <a:schemeClr val="tx1"/>
              </a:buClr>
              <a:buFont typeface="Apis For Office" panose="020B0504010101010104" pitchFamily="34" charset="0"/>
              <a:buChar char="›"/>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a:p>
            <a:pPr lvl="1"/>
            <a:r>
              <a:rPr lang="en-GB"/>
              <a:t>Second level</a:t>
            </a:r>
          </a:p>
          <a:p>
            <a:pPr lvl="2"/>
            <a:r>
              <a:rPr lang="en-GB"/>
              <a:t>Third level</a:t>
            </a:r>
          </a:p>
          <a:p>
            <a:pPr lvl="3"/>
            <a:r>
              <a:rPr lang="en-GB"/>
              <a:t>Fourth level</a:t>
            </a:r>
          </a:p>
        </p:txBody>
      </p:sp>
      <p:sp>
        <p:nvSpPr>
          <p:cNvPr id="10" name="Text Placeholder 2">
            <a:extLst>
              <a:ext uri="{FF2B5EF4-FFF2-40B4-BE49-F238E27FC236}">
                <a16:creationId xmlns:a16="http://schemas.microsoft.com/office/drawing/2014/main" id="{C5ED5C40-C383-7A46-B124-5D615FCBE7CE}"/>
              </a:ext>
            </a:extLst>
          </p:cNvPr>
          <p:cNvSpPr>
            <a:spLocks noGrp="1"/>
          </p:cNvSpPr>
          <p:nvPr>
            <p:ph type="body" sz="quarter" idx="10"/>
          </p:nvPr>
        </p:nvSpPr>
        <p:spPr>
          <a:xfrm>
            <a:off x="515938" y="386557"/>
            <a:ext cx="11160125" cy="468312"/>
          </a:xfrm>
          <a:prstGeom prst="rect">
            <a:avLst/>
          </a:prstGeom>
        </p:spPr>
        <p:txBody>
          <a:bodyPr lIns="0" tIns="0" rIns="0" bIns="0" anchor="ctr"/>
          <a:lstStyle>
            <a:lvl1pPr marL="0" indent="0">
              <a:lnSpc>
                <a:spcPct val="90000"/>
              </a:lnSpc>
              <a:spcBef>
                <a:spcPts val="0"/>
              </a:spcBef>
              <a:buFont typeface="Arial" panose="020B0604020202020204" pitchFamily="34" charset="0"/>
              <a:buNone/>
              <a:defRPr sz="2400" b="0" i="0" cap="all" baseline="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
        <p:nvSpPr>
          <p:cNvPr id="2" name="Content Placeholder 26">
            <a:extLst>
              <a:ext uri="{FF2B5EF4-FFF2-40B4-BE49-F238E27FC236}">
                <a16:creationId xmlns:a16="http://schemas.microsoft.com/office/drawing/2014/main" id="{AFF7E7E6-DB2C-DEE8-5D5F-FCA101968D87}"/>
              </a:ext>
            </a:extLst>
          </p:cNvPr>
          <p:cNvSpPr>
            <a:spLocks noGrp="1"/>
          </p:cNvSpPr>
          <p:nvPr>
            <p:ph sz="quarter" idx="19" hasCustomPrompt="1"/>
          </p:nvPr>
        </p:nvSpPr>
        <p:spPr>
          <a:xfrm>
            <a:off x="515936" y="3429000"/>
            <a:ext cx="11160125" cy="2748280"/>
          </a:xfrm>
          <a:prstGeom prst="rect">
            <a:avLst/>
          </a:prstGeom>
        </p:spPr>
        <p:txBody>
          <a:bodyPr lIns="0" tIns="0" rIns="0" bIns="0"/>
          <a:lstStyle>
            <a:lvl1pPr marL="285750" indent="-285750">
              <a:lnSpc>
                <a:spcPct val="100000"/>
              </a:lnSpc>
              <a:spcBef>
                <a:spcPts val="0"/>
              </a:spcBef>
              <a:buClr>
                <a:schemeClr val="tx1"/>
              </a:buClr>
              <a:buFont typeface="Apis For Office" panose="020B0504010101010104" pitchFamily="34" charset="0"/>
              <a:buChar char="›"/>
              <a:defRPr sz="1600"/>
            </a:lvl1pPr>
            <a:lvl2pPr marL="457200" indent="0">
              <a:buNone/>
              <a:defRPr sz="1600"/>
            </a:lvl2pPr>
            <a:lvl3pPr marL="914400" indent="0">
              <a:buNone/>
              <a:defRPr sz="1400"/>
            </a:lvl3pPr>
            <a:lvl4pPr marL="1371600" indent="0">
              <a:buNone/>
              <a:defRPr sz="1200"/>
            </a:lvl4pPr>
            <a:lvl5pPr marL="1828800" indent="0">
              <a:buNone/>
              <a:defRPr sz="1200"/>
            </a:lvl5pPr>
          </a:lstStyle>
          <a:p>
            <a:pPr lvl="0"/>
            <a:r>
              <a:rPr lang="en-US"/>
              <a:t>Insert chart or table</a:t>
            </a:r>
          </a:p>
        </p:txBody>
      </p:sp>
    </p:spTree>
    <p:extLst>
      <p:ext uri="{BB962C8B-B14F-4D97-AF65-F5344CB8AC3E}">
        <p14:creationId xmlns:p14="http://schemas.microsoft.com/office/powerpoint/2010/main" val="2060561154"/>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hart + text/ingofraphic">
    <p:spTree>
      <p:nvGrpSpPr>
        <p:cNvPr id="1" name=""/>
        <p:cNvGrpSpPr/>
        <p:nvPr/>
      </p:nvGrpSpPr>
      <p:grpSpPr>
        <a:xfrm>
          <a:off x="0" y="0"/>
          <a:ext cx="0" cy="0"/>
          <a:chOff x="0" y="0"/>
          <a:chExt cx="0" cy="0"/>
        </a:xfrm>
      </p:grpSpPr>
      <p:sp>
        <p:nvSpPr>
          <p:cNvPr id="16" name="Text Placeholder 12">
            <a:extLst>
              <a:ext uri="{FF2B5EF4-FFF2-40B4-BE49-F238E27FC236}">
                <a16:creationId xmlns:a16="http://schemas.microsoft.com/office/drawing/2014/main" id="{84D99738-1756-6DF3-609F-042D0AB74BC0}"/>
              </a:ext>
            </a:extLst>
          </p:cNvPr>
          <p:cNvSpPr>
            <a:spLocks noGrp="1"/>
          </p:cNvSpPr>
          <p:nvPr>
            <p:ph type="body" sz="quarter" idx="38" hasCustomPrompt="1"/>
          </p:nvPr>
        </p:nvSpPr>
        <p:spPr>
          <a:xfrm>
            <a:off x="515938" y="1160462"/>
            <a:ext cx="4279449" cy="5040311"/>
          </a:xfrm>
          <a:prstGeom prst="rect">
            <a:avLst/>
          </a:prstGeom>
          <a:noFill/>
          <a:ln w="63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lvl1pPr indent="0">
              <a:lnSpc>
                <a:spcPct val="100000"/>
              </a:lnSpc>
              <a:spcBef>
                <a:spcPts val="0"/>
              </a:spcBef>
              <a:defRPr lang="en-US" sz="200" dirty="0" smtClean="0"/>
            </a:lvl1pPr>
          </a:lstStyle>
          <a:p>
            <a:pPr marL="0" lvl="0" algn="ctr"/>
            <a:r>
              <a:rPr lang="en-US"/>
              <a:t>  </a:t>
            </a:r>
          </a:p>
        </p:txBody>
      </p:sp>
      <p:sp>
        <p:nvSpPr>
          <p:cNvPr id="59" name="Text Placeholder 12">
            <a:extLst>
              <a:ext uri="{FF2B5EF4-FFF2-40B4-BE49-F238E27FC236}">
                <a16:creationId xmlns:a16="http://schemas.microsoft.com/office/drawing/2014/main" id="{CCA3347A-9993-CFE6-0FA6-E915F6BA963C}"/>
              </a:ext>
            </a:extLst>
          </p:cNvPr>
          <p:cNvSpPr>
            <a:spLocks noGrp="1"/>
          </p:cNvSpPr>
          <p:nvPr>
            <p:ph type="body" sz="quarter" idx="52" hasCustomPrompt="1"/>
          </p:nvPr>
        </p:nvSpPr>
        <p:spPr>
          <a:xfrm>
            <a:off x="648554" y="1617663"/>
            <a:ext cx="4014216"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54" name="Text Placeholder 12">
            <a:extLst>
              <a:ext uri="{FF2B5EF4-FFF2-40B4-BE49-F238E27FC236}">
                <a16:creationId xmlns:a16="http://schemas.microsoft.com/office/drawing/2014/main" id="{C7B56086-9D40-C73F-C0DB-462D74C50CF1}"/>
              </a:ext>
            </a:extLst>
          </p:cNvPr>
          <p:cNvSpPr>
            <a:spLocks noGrp="1"/>
          </p:cNvSpPr>
          <p:nvPr>
            <p:ph type="body" sz="quarter" idx="86" hasCustomPrompt="1"/>
          </p:nvPr>
        </p:nvSpPr>
        <p:spPr>
          <a:xfrm>
            <a:off x="4946078" y="1617659"/>
            <a:ext cx="6729984" cy="4583114"/>
          </a:xfrm>
          <a:prstGeom prst="rect">
            <a:avLst/>
          </a:prstGeom>
          <a:noFill/>
          <a:ln w="63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800" dirty="0" smtClean="0"/>
            </a:lvl1pPr>
          </a:lstStyle>
          <a:p>
            <a:pPr marL="0" lvl="0" algn="ctr"/>
            <a:r>
              <a:rPr lang="en-US"/>
              <a:t>  </a:t>
            </a:r>
          </a:p>
        </p:txBody>
      </p:sp>
      <p:sp>
        <p:nvSpPr>
          <p:cNvPr id="15" name="Text Placeholder 12">
            <a:extLst>
              <a:ext uri="{FF2B5EF4-FFF2-40B4-BE49-F238E27FC236}">
                <a16:creationId xmlns:a16="http://schemas.microsoft.com/office/drawing/2014/main" id="{B9F6B5CD-C2EC-42A3-BADC-47AFACCA74B3}"/>
              </a:ext>
            </a:extLst>
          </p:cNvPr>
          <p:cNvSpPr>
            <a:spLocks noGrp="1"/>
          </p:cNvSpPr>
          <p:nvPr>
            <p:ph type="body" sz="quarter" idx="18" hasCustomPrompt="1"/>
          </p:nvPr>
        </p:nvSpPr>
        <p:spPr>
          <a:xfrm>
            <a:off x="6820794" y="1617663"/>
            <a:ext cx="111796" cy="4583114"/>
          </a:xfrm>
          <a:prstGeom prst="rect">
            <a:avLst/>
          </a:prstGeom>
          <a:solidFill>
            <a:schemeClr val="bg1">
              <a:lumMod val="85000"/>
              <a:alpha val="5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Font typeface="Arial" panose="020B0604020202020204" pitchFamily="34" charset="0"/>
              <a:buNone/>
              <a:defRPr lang="en-US" sz="500" dirty="0" smtClean="0"/>
            </a:lvl1pPr>
          </a:lstStyle>
          <a:p>
            <a:pPr marL="0" lvl="0" algn="ctr"/>
            <a:r>
              <a:rPr lang="en-US"/>
              <a:t> </a:t>
            </a:r>
          </a:p>
        </p:txBody>
      </p:sp>
      <p:sp>
        <p:nvSpPr>
          <p:cNvPr id="18" name="Text Placeholder 12">
            <a:extLst>
              <a:ext uri="{FF2B5EF4-FFF2-40B4-BE49-F238E27FC236}">
                <a16:creationId xmlns:a16="http://schemas.microsoft.com/office/drawing/2014/main" id="{515A6A55-9B4C-E8FB-45C7-246974C6BF9E}"/>
              </a:ext>
            </a:extLst>
          </p:cNvPr>
          <p:cNvSpPr>
            <a:spLocks noGrp="1"/>
          </p:cNvSpPr>
          <p:nvPr>
            <p:ph type="body" sz="quarter" idx="39" hasCustomPrompt="1"/>
          </p:nvPr>
        </p:nvSpPr>
        <p:spPr>
          <a:xfrm>
            <a:off x="4946078" y="1160463"/>
            <a:ext cx="6729984" cy="4572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800" dirty="0" smtClean="0"/>
            </a:lvl1pPr>
          </a:lstStyle>
          <a:p>
            <a:pPr marL="0" lvl="0" algn="ctr"/>
            <a:r>
              <a:rPr lang="en-US"/>
              <a:t>  </a:t>
            </a:r>
          </a:p>
        </p:txBody>
      </p:sp>
      <p:sp>
        <p:nvSpPr>
          <p:cNvPr id="2" name="Text Placeholder 2">
            <a:extLst>
              <a:ext uri="{FF2B5EF4-FFF2-40B4-BE49-F238E27FC236}">
                <a16:creationId xmlns:a16="http://schemas.microsoft.com/office/drawing/2014/main" id="{2EBB37DC-1DE7-49B4-9654-57F21EE66FB8}"/>
              </a:ext>
            </a:extLst>
          </p:cNvPr>
          <p:cNvSpPr>
            <a:spLocks noGrp="1"/>
          </p:cNvSpPr>
          <p:nvPr>
            <p:ph type="body" sz="quarter" idx="10"/>
          </p:nvPr>
        </p:nvSpPr>
        <p:spPr>
          <a:xfrm>
            <a:off x="515938" y="386557"/>
            <a:ext cx="11160124" cy="468312"/>
          </a:xfrm>
          <a:prstGeom prst="rect">
            <a:avLst/>
          </a:prstGeom>
        </p:spPr>
        <p:txBody>
          <a:bodyPr lIns="0" tIns="0" rIns="0" bIns="0" anchor="ctr"/>
          <a:lstStyle>
            <a:lvl1pPr marL="0" indent="0">
              <a:lnSpc>
                <a:spcPct val="90000"/>
              </a:lnSpc>
              <a:spcBef>
                <a:spcPts val="0"/>
              </a:spcBef>
              <a:buNone/>
              <a:defRPr sz="2400" b="0" i="0" cap="all" baseline="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
        <p:nvSpPr>
          <p:cNvPr id="10" name="Text Placeholder 11">
            <a:extLst>
              <a:ext uri="{FF2B5EF4-FFF2-40B4-BE49-F238E27FC236}">
                <a16:creationId xmlns:a16="http://schemas.microsoft.com/office/drawing/2014/main" id="{3969445F-3B2A-42E5-A366-C5893B0CCE4D}"/>
              </a:ext>
            </a:extLst>
          </p:cNvPr>
          <p:cNvSpPr>
            <a:spLocks noGrp="1"/>
          </p:cNvSpPr>
          <p:nvPr>
            <p:ph type="body" sz="quarter" idx="11" hasCustomPrompt="1"/>
          </p:nvPr>
        </p:nvSpPr>
        <p:spPr>
          <a:xfrm>
            <a:off x="5148718" y="1250564"/>
            <a:ext cx="1788553" cy="276999"/>
          </a:xfrm>
          <a:prstGeom prst="rect">
            <a:avLst/>
          </a:prstGeom>
          <a:noFill/>
        </p:spPr>
        <p:txBody>
          <a:bodyPr wrap="square" lIns="0" tIns="0" rIns="0" bIns="0">
            <a:spAutoFit/>
          </a:bodyPr>
          <a:lstStyle>
            <a:lvl1pPr marL="0" indent="0">
              <a:lnSpc>
                <a:spcPct val="100000"/>
              </a:lnSpc>
              <a:spcBef>
                <a:spcPts val="0"/>
              </a:spcBef>
              <a:buNone/>
              <a:defRPr lang="en-GB" sz="1800" dirty="0">
                <a:solidFill>
                  <a:schemeClr val="bg1"/>
                </a:solidFill>
                <a:latin typeface="Roboto Light" panose="02000000000000000000" pitchFamily="2" charset="0"/>
                <a:ea typeface="Roboto Light" panose="02000000000000000000" pitchFamily="2" charset="0"/>
              </a:defRPr>
            </a:lvl1pPr>
          </a:lstStyle>
          <a:p>
            <a:pPr marL="0" lvl="0">
              <a:spcAft>
                <a:spcPts val="0"/>
              </a:spcAft>
            </a:pPr>
            <a:r>
              <a:rPr lang="en-GB"/>
              <a:t>Click to edit text</a:t>
            </a:r>
          </a:p>
        </p:txBody>
      </p:sp>
      <p:sp>
        <p:nvSpPr>
          <p:cNvPr id="11" name="Text Placeholder 11">
            <a:extLst>
              <a:ext uri="{FF2B5EF4-FFF2-40B4-BE49-F238E27FC236}">
                <a16:creationId xmlns:a16="http://schemas.microsoft.com/office/drawing/2014/main" id="{77C3A3FA-583A-4D2C-9A18-79099A7747A9}"/>
              </a:ext>
            </a:extLst>
          </p:cNvPr>
          <p:cNvSpPr>
            <a:spLocks noGrp="1"/>
          </p:cNvSpPr>
          <p:nvPr>
            <p:ph type="body" sz="quarter" idx="16" hasCustomPrompt="1"/>
          </p:nvPr>
        </p:nvSpPr>
        <p:spPr>
          <a:xfrm>
            <a:off x="7142482" y="1250564"/>
            <a:ext cx="4386578" cy="276999"/>
          </a:xfrm>
          <a:prstGeom prst="rect">
            <a:avLst/>
          </a:prstGeom>
          <a:noFill/>
        </p:spPr>
        <p:txBody>
          <a:bodyPr wrap="square" lIns="0" tIns="0" rIns="0" bIns="0">
            <a:spAutoFit/>
          </a:bodyPr>
          <a:lstStyle>
            <a:lvl1pPr marL="0" indent="0">
              <a:lnSpc>
                <a:spcPct val="100000"/>
              </a:lnSpc>
              <a:spcBef>
                <a:spcPts val="0"/>
              </a:spcBef>
              <a:buNone/>
              <a:defRPr lang="en-GB" sz="1800" dirty="0">
                <a:solidFill>
                  <a:schemeClr val="bg1"/>
                </a:solidFill>
                <a:latin typeface="Roboto Light" panose="02000000000000000000" pitchFamily="2" charset="0"/>
                <a:ea typeface="Roboto Light" panose="02000000000000000000" pitchFamily="2" charset="0"/>
              </a:defRPr>
            </a:lvl1pPr>
          </a:lstStyle>
          <a:p>
            <a:pPr marL="0" lvl="0">
              <a:spcAft>
                <a:spcPts val="0"/>
              </a:spcAft>
            </a:pPr>
            <a:r>
              <a:rPr lang="en-GB"/>
              <a:t>Click to edit text</a:t>
            </a:r>
          </a:p>
        </p:txBody>
      </p:sp>
      <p:sp>
        <p:nvSpPr>
          <p:cNvPr id="13" name="Text Placeholder 12">
            <a:extLst>
              <a:ext uri="{FF2B5EF4-FFF2-40B4-BE49-F238E27FC236}">
                <a16:creationId xmlns:a16="http://schemas.microsoft.com/office/drawing/2014/main" id="{2B609F9A-1AC6-4D66-AE3F-266E6094D3F0}"/>
              </a:ext>
            </a:extLst>
          </p:cNvPr>
          <p:cNvSpPr>
            <a:spLocks noGrp="1"/>
          </p:cNvSpPr>
          <p:nvPr>
            <p:ph type="body" sz="quarter" idx="17" hasCustomPrompt="1"/>
          </p:nvPr>
        </p:nvSpPr>
        <p:spPr>
          <a:xfrm rot="10800000">
            <a:off x="6433625" y="1617664"/>
            <a:ext cx="885928" cy="117630"/>
          </a:xfrm>
          <a:prstGeom prst="triangle">
            <a:avLst/>
          </a:prstGeom>
          <a:solidFill>
            <a:srgbClr val="7E00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buNone/>
              <a:defRPr lang="en-US" sz="500" dirty="0" smtClean="0">
                <a:solidFill>
                  <a:schemeClr val="lt1"/>
                </a:solidFill>
              </a:defRPr>
            </a:lvl1pPr>
          </a:lstStyle>
          <a:p>
            <a:pPr marL="0" lvl="0" algn="ctr"/>
            <a:r>
              <a:rPr lang="en-US"/>
              <a:t> </a:t>
            </a:r>
          </a:p>
        </p:txBody>
      </p:sp>
      <p:sp>
        <p:nvSpPr>
          <p:cNvPr id="36" name="Text Placeholder 11">
            <a:extLst>
              <a:ext uri="{FF2B5EF4-FFF2-40B4-BE49-F238E27FC236}">
                <a16:creationId xmlns:a16="http://schemas.microsoft.com/office/drawing/2014/main" id="{8B0003D4-263F-4299-9EFD-5C6FE2A73A37}"/>
              </a:ext>
            </a:extLst>
          </p:cNvPr>
          <p:cNvSpPr>
            <a:spLocks noGrp="1"/>
          </p:cNvSpPr>
          <p:nvPr>
            <p:ph type="body" sz="quarter" idx="27" hasCustomPrompt="1"/>
          </p:nvPr>
        </p:nvSpPr>
        <p:spPr>
          <a:xfrm>
            <a:off x="5148718" y="5308036"/>
            <a:ext cx="1373915" cy="588672"/>
          </a:xfrm>
          <a:prstGeom prst="rect">
            <a:avLst/>
          </a:prstGeom>
          <a:noFill/>
        </p:spPr>
        <p:txBody>
          <a:bodyPr wrap="square" lIns="91440" tIns="0" rIns="91440" bIns="0" anchor="ctr">
            <a:noAutofit/>
          </a:bodyPr>
          <a:lstStyle>
            <a:lvl1pPr marL="0" indent="0" algn="r">
              <a:lnSpc>
                <a:spcPct val="100000"/>
              </a:lnSpc>
              <a:spcBef>
                <a:spcPts val="0"/>
              </a:spcBef>
              <a:buNone/>
              <a:defRPr lang="en-GB" sz="1400" dirty="0">
                <a:solidFill>
                  <a:schemeClr val="accent1"/>
                </a:solidFill>
                <a:latin typeface="Roboto Light" panose="02000000000000000000" pitchFamily="2" charset="0"/>
                <a:ea typeface="Roboto Light" panose="02000000000000000000" pitchFamily="2" charset="0"/>
              </a:defRPr>
            </a:lvl1pPr>
          </a:lstStyle>
          <a:p>
            <a:pPr marL="0" lvl="0" algn="r"/>
            <a:r>
              <a:rPr lang="en-GB"/>
              <a:t>Click to edit text</a:t>
            </a:r>
          </a:p>
        </p:txBody>
      </p:sp>
      <p:sp>
        <p:nvSpPr>
          <p:cNvPr id="37" name="Text Placeholder 11">
            <a:extLst>
              <a:ext uri="{FF2B5EF4-FFF2-40B4-BE49-F238E27FC236}">
                <a16:creationId xmlns:a16="http://schemas.microsoft.com/office/drawing/2014/main" id="{216FB959-9755-4DC2-9D97-80977BC282B8}"/>
              </a:ext>
            </a:extLst>
          </p:cNvPr>
          <p:cNvSpPr>
            <a:spLocks noGrp="1"/>
          </p:cNvSpPr>
          <p:nvPr>
            <p:ph type="body" sz="quarter" idx="28" hasCustomPrompt="1"/>
          </p:nvPr>
        </p:nvSpPr>
        <p:spPr>
          <a:xfrm>
            <a:off x="5148718" y="4187308"/>
            <a:ext cx="1373915" cy="588672"/>
          </a:xfrm>
          <a:prstGeom prst="rect">
            <a:avLst/>
          </a:prstGeom>
          <a:noFill/>
        </p:spPr>
        <p:txBody>
          <a:bodyPr wrap="square" lIns="91440" tIns="0" rIns="91440" bIns="0" anchor="ctr">
            <a:noAutofit/>
          </a:bodyPr>
          <a:lstStyle>
            <a:lvl1pPr marL="0" indent="0" algn="r">
              <a:lnSpc>
                <a:spcPct val="100000"/>
              </a:lnSpc>
              <a:spcBef>
                <a:spcPts val="0"/>
              </a:spcBef>
              <a:buNone/>
              <a:defRPr lang="en-GB" sz="1400" dirty="0">
                <a:solidFill>
                  <a:schemeClr val="accent1"/>
                </a:solidFill>
                <a:latin typeface="Roboto Light" panose="02000000000000000000" pitchFamily="2" charset="0"/>
                <a:ea typeface="Roboto Light" panose="02000000000000000000" pitchFamily="2" charset="0"/>
              </a:defRPr>
            </a:lvl1pPr>
          </a:lstStyle>
          <a:p>
            <a:pPr marL="0" lvl="0" algn="r"/>
            <a:r>
              <a:rPr lang="en-GB"/>
              <a:t>Click to edit text</a:t>
            </a:r>
          </a:p>
        </p:txBody>
      </p:sp>
      <p:sp>
        <p:nvSpPr>
          <p:cNvPr id="38" name="Text Placeholder 11">
            <a:extLst>
              <a:ext uri="{FF2B5EF4-FFF2-40B4-BE49-F238E27FC236}">
                <a16:creationId xmlns:a16="http://schemas.microsoft.com/office/drawing/2014/main" id="{A9186F63-8493-4AD8-9837-0C50566F57F7}"/>
              </a:ext>
            </a:extLst>
          </p:cNvPr>
          <p:cNvSpPr>
            <a:spLocks noGrp="1"/>
          </p:cNvSpPr>
          <p:nvPr>
            <p:ph type="body" sz="quarter" idx="29" hasCustomPrompt="1"/>
          </p:nvPr>
        </p:nvSpPr>
        <p:spPr>
          <a:xfrm>
            <a:off x="5148718" y="3066581"/>
            <a:ext cx="1373915" cy="588672"/>
          </a:xfrm>
          <a:prstGeom prst="rect">
            <a:avLst/>
          </a:prstGeom>
          <a:noFill/>
        </p:spPr>
        <p:txBody>
          <a:bodyPr wrap="square" lIns="91440" tIns="0" rIns="91440" bIns="0" anchor="ctr">
            <a:noAutofit/>
          </a:bodyPr>
          <a:lstStyle>
            <a:lvl1pPr marL="0" indent="0" algn="r">
              <a:lnSpc>
                <a:spcPct val="100000"/>
              </a:lnSpc>
              <a:spcBef>
                <a:spcPts val="0"/>
              </a:spcBef>
              <a:buNone/>
              <a:defRPr lang="en-GB" sz="1400" dirty="0">
                <a:solidFill>
                  <a:schemeClr val="accent1"/>
                </a:solidFill>
                <a:latin typeface="Roboto Light" panose="02000000000000000000" pitchFamily="2" charset="0"/>
                <a:ea typeface="Roboto Light" panose="02000000000000000000" pitchFamily="2" charset="0"/>
              </a:defRPr>
            </a:lvl1pPr>
          </a:lstStyle>
          <a:p>
            <a:pPr marL="0" lvl="0" algn="r"/>
            <a:r>
              <a:rPr lang="en-GB"/>
              <a:t>Click to edit text</a:t>
            </a:r>
          </a:p>
        </p:txBody>
      </p:sp>
      <p:sp>
        <p:nvSpPr>
          <p:cNvPr id="39" name="Text Placeholder 11">
            <a:extLst>
              <a:ext uri="{FF2B5EF4-FFF2-40B4-BE49-F238E27FC236}">
                <a16:creationId xmlns:a16="http://schemas.microsoft.com/office/drawing/2014/main" id="{336193A4-CF95-40A7-B889-AE285CBECA31}"/>
              </a:ext>
            </a:extLst>
          </p:cNvPr>
          <p:cNvSpPr>
            <a:spLocks noGrp="1"/>
          </p:cNvSpPr>
          <p:nvPr>
            <p:ph type="body" sz="quarter" idx="30" hasCustomPrompt="1"/>
          </p:nvPr>
        </p:nvSpPr>
        <p:spPr>
          <a:xfrm>
            <a:off x="5148718" y="1945854"/>
            <a:ext cx="1373915" cy="588672"/>
          </a:xfrm>
          <a:prstGeom prst="rect">
            <a:avLst/>
          </a:prstGeom>
          <a:noFill/>
        </p:spPr>
        <p:txBody>
          <a:bodyPr wrap="square" lIns="91440" tIns="0" rIns="91440" bIns="0" anchor="ctr">
            <a:noAutofit/>
          </a:bodyPr>
          <a:lstStyle>
            <a:lvl1pPr marL="0" indent="0" algn="r">
              <a:lnSpc>
                <a:spcPct val="100000"/>
              </a:lnSpc>
              <a:spcBef>
                <a:spcPts val="0"/>
              </a:spcBef>
              <a:buNone/>
              <a:defRPr lang="en-GB" sz="1400" dirty="0">
                <a:solidFill>
                  <a:schemeClr val="accent1"/>
                </a:solidFill>
                <a:latin typeface="Roboto Light" panose="02000000000000000000" pitchFamily="2" charset="0"/>
                <a:ea typeface="Roboto Light" panose="02000000000000000000" pitchFamily="2" charset="0"/>
              </a:defRPr>
            </a:lvl1pPr>
          </a:lstStyle>
          <a:p>
            <a:pPr marL="0" lvl="0" algn="r"/>
            <a:r>
              <a:rPr lang="en-GB"/>
              <a:t>Click to edit text</a:t>
            </a:r>
          </a:p>
        </p:txBody>
      </p:sp>
      <p:sp>
        <p:nvSpPr>
          <p:cNvPr id="47" name="Text Placeholder 45">
            <a:extLst>
              <a:ext uri="{FF2B5EF4-FFF2-40B4-BE49-F238E27FC236}">
                <a16:creationId xmlns:a16="http://schemas.microsoft.com/office/drawing/2014/main" id="{AE25622D-7586-4853-B2A1-95AA95DEA169}"/>
              </a:ext>
            </a:extLst>
          </p:cNvPr>
          <p:cNvSpPr>
            <a:spLocks noGrp="1"/>
          </p:cNvSpPr>
          <p:nvPr>
            <p:ph type="body" sz="quarter" idx="34"/>
          </p:nvPr>
        </p:nvSpPr>
        <p:spPr>
          <a:xfrm>
            <a:off x="7142482" y="1737270"/>
            <a:ext cx="4452297" cy="1005840"/>
          </a:xfrm>
          <a:prstGeom prst="rect">
            <a:avLst/>
          </a:prstGeom>
        </p:spPr>
        <p:txBody>
          <a:bodyPr lIns="0" tIns="0" rIns="0" bIns="0" anchor="ctr" anchorCtr="0">
            <a:spAutoFit/>
          </a:bodyPr>
          <a:lstStyle>
            <a:lvl1pPr marL="228600" indent="-228600">
              <a:lnSpc>
                <a:spcPct val="100000"/>
              </a:lnSpc>
              <a:spcBef>
                <a:spcPts val="0"/>
              </a:spcBef>
              <a:spcAft>
                <a:spcPts val="300"/>
              </a:spcAft>
              <a:buClr>
                <a:schemeClr val="accent3"/>
              </a:buClr>
              <a:buFont typeface="Roboto Light" panose="02000000000000000000" pitchFamily="2" charset="0"/>
              <a:buChar char="›"/>
              <a:defRPr sz="1200"/>
            </a:lvl1pPr>
            <a:lvl2pPr>
              <a:lnSpc>
                <a:spcPct val="100000"/>
              </a:lnSpc>
              <a:spcBef>
                <a:spcPts val="0"/>
              </a:spcBef>
              <a:spcAft>
                <a:spcPts val="300"/>
              </a:spcAft>
              <a:defRPr sz="1100"/>
            </a:lvl2pPr>
            <a:lvl3pPr>
              <a:lnSpc>
                <a:spcPct val="100000"/>
              </a:lnSpc>
              <a:spcBef>
                <a:spcPts val="0"/>
              </a:spcBef>
              <a:spcAft>
                <a:spcPts val="300"/>
              </a:spcAft>
              <a:defRPr sz="1050"/>
            </a:lvl3pPr>
            <a:lvl4pPr>
              <a:lnSpc>
                <a:spcPct val="100000"/>
              </a:lnSpc>
              <a:spcBef>
                <a:spcPts val="0"/>
              </a:spcBef>
              <a:spcAft>
                <a:spcPts val="300"/>
              </a:spcAft>
              <a:defRPr sz="1000"/>
            </a:lvl4pPr>
            <a:lvl5pPr>
              <a:lnSpc>
                <a:spcPct val="100000"/>
              </a:lnSpc>
              <a:spcBef>
                <a:spcPts val="0"/>
              </a:spcBef>
              <a:spcAft>
                <a:spcPts val="300"/>
              </a:spcAft>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 name="Text Placeholder 45">
            <a:extLst>
              <a:ext uri="{FF2B5EF4-FFF2-40B4-BE49-F238E27FC236}">
                <a16:creationId xmlns:a16="http://schemas.microsoft.com/office/drawing/2014/main" id="{D7A9B160-7CF7-4BA2-B919-F7F84861DA66}"/>
              </a:ext>
            </a:extLst>
          </p:cNvPr>
          <p:cNvSpPr>
            <a:spLocks noGrp="1"/>
          </p:cNvSpPr>
          <p:nvPr>
            <p:ph type="body" sz="quarter" idx="35"/>
          </p:nvPr>
        </p:nvSpPr>
        <p:spPr>
          <a:xfrm>
            <a:off x="7142482" y="2881555"/>
            <a:ext cx="4452297" cy="958724"/>
          </a:xfrm>
          <a:prstGeom prst="rect">
            <a:avLst/>
          </a:prstGeom>
        </p:spPr>
        <p:txBody>
          <a:bodyPr lIns="0" tIns="0" rIns="0" bIns="0" anchor="ctr" anchorCtr="0">
            <a:spAutoFit/>
          </a:bodyPr>
          <a:lstStyle>
            <a:lvl1pPr marL="228600" indent="-228600">
              <a:lnSpc>
                <a:spcPct val="100000"/>
              </a:lnSpc>
              <a:spcBef>
                <a:spcPts val="0"/>
              </a:spcBef>
              <a:spcAft>
                <a:spcPts val="300"/>
              </a:spcAft>
              <a:buClr>
                <a:schemeClr val="tx1"/>
              </a:buClr>
              <a:buFont typeface="Roboto Light" panose="02000000000000000000" pitchFamily="2" charset="0"/>
              <a:buChar char="›"/>
              <a:defRPr lang="en-US" sz="1200" kern="1200" dirty="0" smtClean="0">
                <a:solidFill>
                  <a:schemeClr val="tx1"/>
                </a:solidFill>
                <a:latin typeface="+mn-lt"/>
                <a:ea typeface="+mn-ea"/>
                <a:cs typeface="+mn-cs"/>
              </a:defRPr>
            </a:lvl1pPr>
            <a:lvl2pPr>
              <a:lnSpc>
                <a:spcPct val="100000"/>
              </a:lnSpc>
              <a:spcBef>
                <a:spcPts val="0"/>
              </a:spcBef>
              <a:spcAft>
                <a:spcPts val="300"/>
              </a:spcAft>
              <a:defRPr sz="1100"/>
            </a:lvl2pPr>
            <a:lvl3pPr>
              <a:lnSpc>
                <a:spcPct val="100000"/>
              </a:lnSpc>
              <a:spcBef>
                <a:spcPts val="0"/>
              </a:spcBef>
              <a:spcAft>
                <a:spcPts val="300"/>
              </a:spcAft>
              <a:defRPr sz="1050"/>
            </a:lvl3pPr>
            <a:lvl4pPr>
              <a:lnSpc>
                <a:spcPct val="100000"/>
              </a:lnSpc>
              <a:spcBef>
                <a:spcPts val="0"/>
              </a:spcBef>
              <a:spcAft>
                <a:spcPts val="300"/>
              </a:spcAft>
              <a:defRPr sz="1000"/>
            </a:lvl4pPr>
            <a:lvl5pPr>
              <a:lnSpc>
                <a:spcPct val="100000"/>
              </a:lnSpc>
              <a:spcBef>
                <a:spcPts val="0"/>
              </a:spcBef>
              <a:spcAft>
                <a:spcPts val="300"/>
              </a:spcAft>
              <a:defRPr sz="1000"/>
            </a:lvl5pPr>
          </a:lstStyle>
          <a:p>
            <a:pPr marL="228600" lvl="0" indent="-228600" algn="l" defTabSz="914400" rtl="0" eaLnBrk="1" latinLnBrk="0" hangingPunct="1">
              <a:lnSpc>
                <a:spcPct val="90000"/>
              </a:lnSpc>
              <a:spcBef>
                <a:spcPts val="300"/>
              </a:spcBef>
              <a:buClr>
                <a:schemeClr val="accent3"/>
              </a:buClr>
              <a:buFont typeface="Roboto Light" panose="02000000000000000000" pitchFamily="2" charset="0"/>
              <a:buChar char="›"/>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2" name="Text Placeholder 45">
            <a:extLst>
              <a:ext uri="{FF2B5EF4-FFF2-40B4-BE49-F238E27FC236}">
                <a16:creationId xmlns:a16="http://schemas.microsoft.com/office/drawing/2014/main" id="{189BFEA8-8240-4470-9EDF-5954C681763A}"/>
              </a:ext>
            </a:extLst>
          </p:cNvPr>
          <p:cNvSpPr>
            <a:spLocks noGrp="1"/>
          </p:cNvSpPr>
          <p:nvPr>
            <p:ph type="body" sz="quarter" idx="36"/>
          </p:nvPr>
        </p:nvSpPr>
        <p:spPr>
          <a:xfrm>
            <a:off x="7142482" y="4002282"/>
            <a:ext cx="4452297" cy="958724"/>
          </a:xfrm>
          <a:prstGeom prst="rect">
            <a:avLst/>
          </a:prstGeom>
        </p:spPr>
        <p:txBody>
          <a:bodyPr lIns="0" tIns="0" rIns="0" bIns="0" anchor="ctr" anchorCtr="0">
            <a:spAutoFit/>
          </a:bodyPr>
          <a:lstStyle>
            <a:lvl1pPr marL="228600" indent="-228600">
              <a:lnSpc>
                <a:spcPct val="100000"/>
              </a:lnSpc>
              <a:spcBef>
                <a:spcPts val="0"/>
              </a:spcBef>
              <a:spcAft>
                <a:spcPts val="300"/>
              </a:spcAft>
              <a:buClr>
                <a:schemeClr val="tx1"/>
              </a:buClr>
              <a:buFont typeface="Roboto Light" panose="02000000000000000000" pitchFamily="2" charset="0"/>
              <a:buChar char="›"/>
              <a:defRPr lang="en-US" sz="1200" kern="1200" dirty="0" smtClean="0">
                <a:solidFill>
                  <a:schemeClr val="tx1"/>
                </a:solidFill>
                <a:latin typeface="+mn-lt"/>
                <a:ea typeface="+mn-ea"/>
                <a:cs typeface="+mn-cs"/>
              </a:defRPr>
            </a:lvl1pPr>
            <a:lvl2pPr>
              <a:lnSpc>
                <a:spcPct val="100000"/>
              </a:lnSpc>
              <a:spcBef>
                <a:spcPts val="0"/>
              </a:spcBef>
              <a:spcAft>
                <a:spcPts val="300"/>
              </a:spcAft>
              <a:defRPr sz="1100"/>
            </a:lvl2pPr>
            <a:lvl3pPr>
              <a:lnSpc>
                <a:spcPct val="100000"/>
              </a:lnSpc>
              <a:spcBef>
                <a:spcPts val="0"/>
              </a:spcBef>
              <a:spcAft>
                <a:spcPts val="300"/>
              </a:spcAft>
              <a:defRPr sz="1050"/>
            </a:lvl3pPr>
            <a:lvl4pPr>
              <a:lnSpc>
                <a:spcPct val="100000"/>
              </a:lnSpc>
              <a:spcBef>
                <a:spcPts val="0"/>
              </a:spcBef>
              <a:spcAft>
                <a:spcPts val="300"/>
              </a:spcAft>
              <a:defRPr sz="1000"/>
            </a:lvl4pPr>
            <a:lvl5pPr>
              <a:lnSpc>
                <a:spcPct val="100000"/>
              </a:lnSpc>
              <a:spcBef>
                <a:spcPts val="0"/>
              </a:spcBef>
              <a:spcAft>
                <a:spcPts val="300"/>
              </a:spcAft>
              <a:defRPr sz="1000"/>
            </a:lvl5pPr>
          </a:lstStyle>
          <a:p>
            <a:pPr marL="228600" lvl="0" indent="-228600" algn="l" defTabSz="914400" rtl="0" eaLnBrk="1" latinLnBrk="0" hangingPunct="1">
              <a:lnSpc>
                <a:spcPct val="90000"/>
              </a:lnSpc>
              <a:spcBef>
                <a:spcPts val="300"/>
              </a:spcBef>
              <a:buClr>
                <a:schemeClr val="accent3"/>
              </a:buClr>
              <a:buFont typeface="Roboto Light" panose="02000000000000000000" pitchFamily="2" charset="0"/>
              <a:buChar char="›"/>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3" name="Text Placeholder 45">
            <a:extLst>
              <a:ext uri="{FF2B5EF4-FFF2-40B4-BE49-F238E27FC236}">
                <a16:creationId xmlns:a16="http://schemas.microsoft.com/office/drawing/2014/main" id="{66E4343C-0AED-466E-B0FD-70B291B54F8D}"/>
              </a:ext>
            </a:extLst>
          </p:cNvPr>
          <p:cNvSpPr>
            <a:spLocks noGrp="1"/>
          </p:cNvSpPr>
          <p:nvPr>
            <p:ph type="body" sz="quarter" idx="37"/>
          </p:nvPr>
        </p:nvSpPr>
        <p:spPr>
          <a:xfrm>
            <a:off x="7142482" y="5123010"/>
            <a:ext cx="4452297" cy="958724"/>
          </a:xfrm>
          <a:prstGeom prst="rect">
            <a:avLst/>
          </a:prstGeom>
        </p:spPr>
        <p:txBody>
          <a:bodyPr lIns="0" tIns="0" rIns="0" bIns="0" anchor="ctr" anchorCtr="0">
            <a:spAutoFit/>
          </a:bodyPr>
          <a:lstStyle>
            <a:lvl1pPr marL="228600" indent="-228600">
              <a:lnSpc>
                <a:spcPct val="100000"/>
              </a:lnSpc>
              <a:spcBef>
                <a:spcPts val="0"/>
              </a:spcBef>
              <a:spcAft>
                <a:spcPts val="300"/>
              </a:spcAft>
              <a:buClr>
                <a:schemeClr val="tx1"/>
              </a:buClr>
              <a:buFont typeface="Roboto Light" panose="02000000000000000000" pitchFamily="2" charset="0"/>
              <a:buChar char="›"/>
              <a:defRPr lang="en-US" sz="1200" kern="1200" dirty="0" smtClean="0">
                <a:solidFill>
                  <a:schemeClr val="tx1"/>
                </a:solidFill>
                <a:latin typeface="+mn-lt"/>
                <a:ea typeface="+mn-ea"/>
                <a:cs typeface="+mn-cs"/>
              </a:defRPr>
            </a:lvl1pPr>
            <a:lvl2pPr>
              <a:lnSpc>
                <a:spcPct val="100000"/>
              </a:lnSpc>
              <a:spcBef>
                <a:spcPts val="0"/>
              </a:spcBef>
              <a:spcAft>
                <a:spcPts val="300"/>
              </a:spcAft>
              <a:defRPr sz="1100"/>
            </a:lvl2pPr>
            <a:lvl3pPr>
              <a:lnSpc>
                <a:spcPct val="100000"/>
              </a:lnSpc>
              <a:spcBef>
                <a:spcPts val="0"/>
              </a:spcBef>
              <a:spcAft>
                <a:spcPts val="300"/>
              </a:spcAft>
              <a:defRPr sz="1050"/>
            </a:lvl3pPr>
            <a:lvl4pPr>
              <a:lnSpc>
                <a:spcPct val="100000"/>
              </a:lnSpc>
              <a:spcBef>
                <a:spcPts val="0"/>
              </a:spcBef>
              <a:spcAft>
                <a:spcPts val="300"/>
              </a:spcAft>
              <a:defRPr sz="1000"/>
            </a:lvl4pPr>
            <a:lvl5pPr>
              <a:lnSpc>
                <a:spcPct val="100000"/>
              </a:lnSpc>
              <a:spcBef>
                <a:spcPts val="0"/>
              </a:spcBef>
              <a:spcAft>
                <a:spcPts val="300"/>
              </a:spcAft>
              <a:defRPr sz="1000"/>
            </a:lvl5pPr>
          </a:lstStyle>
          <a:p>
            <a:pPr marL="228600" lvl="0" indent="-228600" algn="l" defTabSz="914400" rtl="0" eaLnBrk="1" latinLnBrk="0" hangingPunct="1">
              <a:lnSpc>
                <a:spcPct val="90000"/>
              </a:lnSpc>
              <a:spcBef>
                <a:spcPts val="300"/>
              </a:spcBef>
              <a:buClr>
                <a:schemeClr val="accent3"/>
              </a:buClr>
              <a:buFont typeface="Roboto Light" panose="02000000000000000000" pitchFamily="2" charset="0"/>
              <a:buChar char="›"/>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Text Placeholder 9">
            <a:extLst>
              <a:ext uri="{FF2B5EF4-FFF2-40B4-BE49-F238E27FC236}">
                <a16:creationId xmlns:a16="http://schemas.microsoft.com/office/drawing/2014/main" id="{E4919A5B-327F-7DA4-1D5B-BC030EE7BE14}"/>
              </a:ext>
            </a:extLst>
          </p:cNvPr>
          <p:cNvSpPr>
            <a:spLocks noGrp="1"/>
          </p:cNvSpPr>
          <p:nvPr>
            <p:ph type="body" sz="quarter" idx="41"/>
          </p:nvPr>
        </p:nvSpPr>
        <p:spPr>
          <a:xfrm>
            <a:off x="1074386" y="1250564"/>
            <a:ext cx="838399" cy="276999"/>
          </a:xfrm>
          <a:prstGeom prst="rect">
            <a:avLst/>
          </a:prstGeom>
        </p:spPr>
        <p:txBody>
          <a:bodyPr wrap="square" lIns="0" tIns="0" rIns="0" bIns="0" anchor="ctr">
            <a:spAutoFit/>
          </a:bodyPr>
          <a:lstStyle>
            <a:lvl1pPr marL="0" indent="0">
              <a:lnSpc>
                <a:spcPct val="100000"/>
              </a:lnSpc>
              <a:buNone/>
              <a:defRPr sz="900" b="0">
                <a:solidFill>
                  <a:schemeClr val="tx1"/>
                </a:solidFill>
                <a:latin typeface="+mj-lt"/>
              </a:defRPr>
            </a:lvl1pPr>
          </a:lstStyle>
          <a:p>
            <a:pPr lvl="0"/>
            <a:r>
              <a:rPr lang="en-US"/>
              <a:t>Click to edit Master text styles</a:t>
            </a:r>
          </a:p>
        </p:txBody>
      </p:sp>
      <p:sp>
        <p:nvSpPr>
          <p:cNvPr id="43" name="Text Placeholder 9">
            <a:extLst>
              <a:ext uri="{FF2B5EF4-FFF2-40B4-BE49-F238E27FC236}">
                <a16:creationId xmlns:a16="http://schemas.microsoft.com/office/drawing/2014/main" id="{FC69741B-D56C-B032-C849-158B660E26D5}"/>
              </a:ext>
            </a:extLst>
          </p:cNvPr>
          <p:cNvSpPr>
            <a:spLocks noGrp="1"/>
          </p:cNvSpPr>
          <p:nvPr>
            <p:ph type="body" sz="quarter" idx="43"/>
          </p:nvPr>
        </p:nvSpPr>
        <p:spPr>
          <a:xfrm>
            <a:off x="2449030" y="1250564"/>
            <a:ext cx="838399" cy="276999"/>
          </a:xfrm>
          <a:prstGeom prst="rect">
            <a:avLst/>
          </a:prstGeom>
        </p:spPr>
        <p:txBody>
          <a:bodyPr wrap="square" lIns="0" tIns="0" rIns="0" bIns="0" anchor="ctr">
            <a:spAutoFit/>
          </a:bodyPr>
          <a:lstStyle>
            <a:lvl1pPr marL="0" indent="0">
              <a:lnSpc>
                <a:spcPct val="100000"/>
              </a:lnSpc>
              <a:buNone/>
              <a:defRPr sz="900" b="0">
                <a:solidFill>
                  <a:schemeClr val="tx1"/>
                </a:solidFill>
                <a:latin typeface="+mj-lt"/>
              </a:defRPr>
            </a:lvl1pPr>
          </a:lstStyle>
          <a:p>
            <a:pPr lvl="0"/>
            <a:r>
              <a:rPr lang="en-US"/>
              <a:t>Click to edit Master text styles</a:t>
            </a:r>
          </a:p>
        </p:txBody>
      </p:sp>
      <p:sp>
        <p:nvSpPr>
          <p:cNvPr id="45" name="Text Placeholder 9">
            <a:extLst>
              <a:ext uri="{FF2B5EF4-FFF2-40B4-BE49-F238E27FC236}">
                <a16:creationId xmlns:a16="http://schemas.microsoft.com/office/drawing/2014/main" id="{C5D407B0-7ACF-F30B-D685-99315FFBEE88}"/>
              </a:ext>
            </a:extLst>
          </p:cNvPr>
          <p:cNvSpPr>
            <a:spLocks noGrp="1"/>
          </p:cNvSpPr>
          <p:nvPr>
            <p:ph type="body" sz="quarter" idx="45"/>
          </p:nvPr>
        </p:nvSpPr>
        <p:spPr>
          <a:xfrm>
            <a:off x="3825240" y="1250564"/>
            <a:ext cx="838399" cy="276999"/>
          </a:xfrm>
          <a:prstGeom prst="rect">
            <a:avLst/>
          </a:prstGeom>
        </p:spPr>
        <p:txBody>
          <a:bodyPr wrap="square" lIns="0" tIns="0" rIns="0" bIns="0" anchor="ctr">
            <a:spAutoFit/>
          </a:bodyPr>
          <a:lstStyle>
            <a:lvl1pPr marL="0" indent="0">
              <a:lnSpc>
                <a:spcPct val="100000"/>
              </a:lnSpc>
              <a:buNone/>
              <a:defRPr sz="900" b="0">
                <a:solidFill>
                  <a:schemeClr val="tx1"/>
                </a:solidFill>
                <a:latin typeface="+mj-lt"/>
              </a:defRPr>
            </a:lvl1pPr>
          </a:lstStyle>
          <a:p>
            <a:pPr lvl="0"/>
            <a:r>
              <a:rPr lang="en-US"/>
              <a:t>Click to edit Master text styles</a:t>
            </a:r>
          </a:p>
        </p:txBody>
      </p:sp>
      <p:sp>
        <p:nvSpPr>
          <p:cNvPr id="69" name="Text Placeholder 9">
            <a:extLst>
              <a:ext uri="{FF2B5EF4-FFF2-40B4-BE49-F238E27FC236}">
                <a16:creationId xmlns:a16="http://schemas.microsoft.com/office/drawing/2014/main" id="{8C263EA4-F69C-E9CE-A30D-5D2E2374F50D}"/>
              </a:ext>
            </a:extLst>
          </p:cNvPr>
          <p:cNvSpPr>
            <a:spLocks noGrp="1"/>
          </p:cNvSpPr>
          <p:nvPr>
            <p:ph type="body" sz="quarter" idx="47" hasCustomPrompt="1"/>
          </p:nvPr>
        </p:nvSpPr>
        <p:spPr>
          <a:xfrm>
            <a:off x="2161114" y="1833401"/>
            <a:ext cx="989096" cy="312712"/>
          </a:xfrm>
          <a:prstGeom prst="rect">
            <a:avLst/>
          </a:prstGeom>
        </p:spPr>
        <p:txBody>
          <a:bodyPr wrap="square" lIns="0" tIns="0" rIns="0" bIns="0" anchor="b" anchorCtr="0">
            <a:noAutofit/>
          </a:bodyPr>
          <a:lstStyle>
            <a:lvl1pPr marL="0" indent="0" algn="ctr">
              <a:lnSpc>
                <a:spcPct val="100000"/>
              </a:lnSpc>
              <a:spcBef>
                <a:spcPts val="0"/>
              </a:spcBef>
              <a:buNone/>
              <a:defRPr sz="1400" b="0">
                <a:solidFill>
                  <a:schemeClr val="tx1"/>
                </a:solidFill>
                <a:latin typeface="+mj-lt"/>
              </a:defRPr>
            </a:lvl1pPr>
          </a:lstStyle>
          <a:p>
            <a:pPr lvl="0"/>
            <a:r>
              <a:rPr lang="en-US"/>
              <a:t>Add text</a:t>
            </a:r>
          </a:p>
        </p:txBody>
      </p:sp>
      <p:sp>
        <p:nvSpPr>
          <p:cNvPr id="70" name="Text Placeholder 9">
            <a:extLst>
              <a:ext uri="{FF2B5EF4-FFF2-40B4-BE49-F238E27FC236}">
                <a16:creationId xmlns:a16="http://schemas.microsoft.com/office/drawing/2014/main" id="{AB723075-EAA4-6E0F-F2F9-E37D9A96E11C}"/>
              </a:ext>
            </a:extLst>
          </p:cNvPr>
          <p:cNvSpPr>
            <a:spLocks noGrp="1"/>
          </p:cNvSpPr>
          <p:nvPr>
            <p:ph type="body" sz="quarter" idx="48" hasCustomPrompt="1"/>
          </p:nvPr>
        </p:nvSpPr>
        <p:spPr>
          <a:xfrm>
            <a:off x="2161114" y="2181299"/>
            <a:ext cx="989096" cy="327313"/>
          </a:xfrm>
          <a:prstGeom prst="rect">
            <a:avLst/>
          </a:prstGeom>
        </p:spPr>
        <p:txBody>
          <a:bodyPr wrap="square" lIns="0" tIns="0" rIns="0" bIns="0" anchor="t" anchorCtr="0">
            <a:noAutofit/>
          </a:bodyPr>
          <a:lstStyle>
            <a:lvl1pPr marL="0" indent="0" algn="ctr">
              <a:lnSpc>
                <a:spcPct val="100000"/>
              </a:lnSpc>
              <a:spcBef>
                <a:spcPts val="0"/>
              </a:spcBef>
              <a:buNone/>
              <a:defRPr sz="1050" b="0" i="1">
                <a:solidFill>
                  <a:schemeClr val="tx1"/>
                </a:solidFill>
                <a:latin typeface="+mj-lt"/>
              </a:defRPr>
            </a:lvl1pPr>
          </a:lstStyle>
          <a:p>
            <a:pPr lvl="0"/>
            <a:r>
              <a:rPr lang="en-US"/>
              <a:t>Click to edit </a:t>
            </a:r>
            <a:br>
              <a:rPr lang="en-US"/>
            </a:br>
            <a:r>
              <a:rPr lang="en-US"/>
              <a:t>Master text styles</a:t>
            </a:r>
          </a:p>
        </p:txBody>
      </p:sp>
      <p:sp>
        <p:nvSpPr>
          <p:cNvPr id="72" name="Text Placeholder 9">
            <a:extLst>
              <a:ext uri="{FF2B5EF4-FFF2-40B4-BE49-F238E27FC236}">
                <a16:creationId xmlns:a16="http://schemas.microsoft.com/office/drawing/2014/main" id="{286FFD62-2560-14DF-ABBE-90FBC634313D}"/>
              </a:ext>
            </a:extLst>
          </p:cNvPr>
          <p:cNvSpPr>
            <a:spLocks noGrp="1"/>
          </p:cNvSpPr>
          <p:nvPr>
            <p:ph type="body" sz="quarter" idx="50" hasCustomPrompt="1"/>
          </p:nvPr>
        </p:nvSpPr>
        <p:spPr>
          <a:xfrm>
            <a:off x="3675211" y="3416044"/>
            <a:ext cx="988428" cy="312712"/>
          </a:xfrm>
          <a:prstGeom prst="rect">
            <a:avLst/>
          </a:prstGeom>
        </p:spPr>
        <p:txBody>
          <a:bodyPr wrap="square" lIns="0" tIns="0" rIns="0" bIns="0" anchor="b" anchorCtr="0">
            <a:noAutofit/>
          </a:bodyPr>
          <a:lstStyle>
            <a:lvl1pPr marL="0" indent="0" algn="l">
              <a:lnSpc>
                <a:spcPct val="100000"/>
              </a:lnSpc>
              <a:spcBef>
                <a:spcPts val="0"/>
              </a:spcBef>
              <a:buNone/>
              <a:defRPr sz="1400" b="0">
                <a:solidFill>
                  <a:schemeClr val="tx1"/>
                </a:solidFill>
                <a:latin typeface="+mj-lt"/>
              </a:defRPr>
            </a:lvl1pPr>
          </a:lstStyle>
          <a:p>
            <a:pPr lvl="0"/>
            <a:r>
              <a:rPr lang="en-US"/>
              <a:t>Add text</a:t>
            </a:r>
          </a:p>
        </p:txBody>
      </p:sp>
      <p:sp>
        <p:nvSpPr>
          <p:cNvPr id="73" name="Text Placeholder 9">
            <a:extLst>
              <a:ext uri="{FF2B5EF4-FFF2-40B4-BE49-F238E27FC236}">
                <a16:creationId xmlns:a16="http://schemas.microsoft.com/office/drawing/2014/main" id="{EB475887-1B7C-3600-C0ED-13773DD78DA4}"/>
              </a:ext>
            </a:extLst>
          </p:cNvPr>
          <p:cNvSpPr>
            <a:spLocks noGrp="1"/>
          </p:cNvSpPr>
          <p:nvPr>
            <p:ph type="body" sz="quarter" idx="51" hasCustomPrompt="1"/>
          </p:nvPr>
        </p:nvSpPr>
        <p:spPr>
          <a:xfrm>
            <a:off x="3675211" y="3763602"/>
            <a:ext cx="988428" cy="327313"/>
          </a:xfrm>
          <a:prstGeom prst="rect">
            <a:avLst/>
          </a:prstGeom>
        </p:spPr>
        <p:txBody>
          <a:bodyPr wrap="square" lIns="0" tIns="0" rIns="0" bIns="0" anchor="t" anchorCtr="0">
            <a:noAutofit/>
          </a:bodyPr>
          <a:lstStyle>
            <a:lvl1pPr marL="0" indent="0" algn="l">
              <a:lnSpc>
                <a:spcPct val="100000"/>
              </a:lnSpc>
              <a:spcBef>
                <a:spcPts val="0"/>
              </a:spcBef>
              <a:buNone/>
              <a:defRPr sz="1050" b="0" i="1">
                <a:solidFill>
                  <a:schemeClr val="tx1"/>
                </a:solidFill>
                <a:latin typeface="+mj-lt"/>
              </a:defRPr>
            </a:lvl1pPr>
          </a:lstStyle>
          <a:p>
            <a:pPr lvl="0"/>
            <a:r>
              <a:rPr lang="en-US"/>
              <a:t>Click to edit </a:t>
            </a:r>
            <a:br>
              <a:rPr lang="en-US"/>
            </a:br>
            <a:r>
              <a:rPr lang="en-US"/>
              <a:t>Master text styles</a:t>
            </a:r>
          </a:p>
        </p:txBody>
      </p:sp>
      <p:sp>
        <p:nvSpPr>
          <p:cNvPr id="76" name="Text Placeholder 9">
            <a:extLst>
              <a:ext uri="{FF2B5EF4-FFF2-40B4-BE49-F238E27FC236}">
                <a16:creationId xmlns:a16="http://schemas.microsoft.com/office/drawing/2014/main" id="{01D5A656-3322-A3F5-C4DA-9EE963D72EBD}"/>
              </a:ext>
            </a:extLst>
          </p:cNvPr>
          <p:cNvSpPr>
            <a:spLocks noGrp="1"/>
          </p:cNvSpPr>
          <p:nvPr>
            <p:ph type="body" sz="quarter" idx="53" hasCustomPrompt="1"/>
          </p:nvPr>
        </p:nvSpPr>
        <p:spPr>
          <a:xfrm>
            <a:off x="663334" y="3416044"/>
            <a:ext cx="988428" cy="312712"/>
          </a:xfrm>
          <a:prstGeom prst="rect">
            <a:avLst/>
          </a:prstGeom>
        </p:spPr>
        <p:txBody>
          <a:bodyPr wrap="square" lIns="0" tIns="0" rIns="0" bIns="0" anchor="b" anchorCtr="0">
            <a:noAutofit/>
          </a:bodyPr>
          <a:lstStyle>
            <a:lvl1pPr marL="0" indent="0" algn="r">
              <a:lnSpc>
                <a:spcPct val="100000"/>
              </a:lnSpc>
              <a:spcBef>
                <a:spcPts val="0"/>
              </a:spcBef>
              <a:buNone/>
              <a:defRPr sz="1400" b="0">
                <a:solidFill>
                  <a:schemeClr val="tx1"/>
                </a:solidFill>
                <a:latin typeface="+mj-lt"/>
              </a:defRPr>
            </a:lvl1pPr>
          </a:lstStyle>
          <a:p>
            <a:pPr lvl="0"/>
            <a:r>
              <a:rPr lang="en-US"/>
              <a:t>Add text</a:t>
            </a:r>
          </a:p>
        </p:txBody>
      </p:sp>
      <p:sp>
        <p:nvSpPr>
          <p:cNvPr id="77" name="Text Placeholder 9">
            <a:extLst>
              <a:ext uri="{FF2B5EF4-FFF2-40B4-BE49-F238E27FC236}">
                <a16:creationId xmlns:a16="http://schemas.microsoft.com/office/drawing/2014/main" id="{8DCA3786-1D79-6AEF-F861-0395D2794F77}"/>
              </a:ext>
            </a:extLst>
          </p:cNvPr>
          <p:cNvSpPr>
            <a:spLocks noGrp="1"/>
          </p:cNvSpPr>
          <p:nvPr>
            <p:ph type="body" sz="quarter" idx="54" hasCustomPrompt="1"/>
          </p:nvPr>
        </p:nvSpPr>
        <p:spPr>
          <a:xfrm>
            <a:off x="663334" y="3763602"/>
            <a:ext cx="988428" cy="327313"/>
          </a:xfrm>
          <a:prstGeom prst="rect">
            <a:avLst/>
          </a:prstGeom>
        </p:spPr>
        <p:txBody>
          <a:bodyPr wrap="square" lIns="0" tIns="0" rIns="0" bIns="0" anchor="t" anchorCtr="0">
            <a:noAutofit/>
          </a:bodyPr>
          <a:lstStyle>
            <a:lvl1pPr marL="0" indent="0" algn="r">
              <a:lnSpc>
                <a:spcPct val="100000"/>
              </a:lnSpc>
              <a:spcBef>
                <a:spcPts val="0"/>
              </a:spcBef>
              <a:buNone/>
              <a:defRPr sz="1050" b="0" i="1">
                <a:solidFill>
                  <a:schemeClr val="tx1"/>
                </a:solidFill>
                <a:latin typeface="+mj-lt"/>
              </a:defRPr>
            </a:lvl1pPr>
          </a:lstStyle>
          <a:p>
            <a:pPr lvl="0"/>
            <a:r>
              <a:rPr lang="en-US"/>
              <a:t>Click to edit </a:t>
            </a:r>
            <a:br>
              <a:rPr lang="en-US"/>
            </a:br>
            <a:r>
              <a:rPr lang="en-US"/>
              <a:t>Master text styles</a:t>
            </a:r>
          </a:p>
        </p:txBody>
      </p:sp>
      <p:sp>
        <p:nvSpPr>
          <p:cNvPr id="79" name="Text Placeholder 9">
            <a:extLst>
              <a:ext uri="{FF2B5EF4-FFF2-40B4-BE49-F238E27FC236}">
                <a16:creationId xmlns:a16="http://schemas.microsoft.com/office/drawing/2014/main" id="{CF212A5E-096C-8514-1990-2362A623CF6C}"/>
              </a:ext>
            </a:extLst>
          </p:cNvPr>
          <p:cNvSpPr>
            <a:spLocks noGrp="1"/>
          </p:cNvSpPr>
          <p:nvPr>
            <p:ph type="body" sz="quarter" idx="56" hasCustomPrompt="1"/>
          </p:nvPr>
        </p:nvSpPr>
        <p:spPr>
          <a:xfrm>
            <a:off x="3675211" y="4334584"/>
            <a:ext cx="988428" cy="312712"/>
          </a:xfrm>
          <a:prstGeom prst="rect">
            <a:avLst/>
          </a:prstGeom>
        </p:spPr>
        <p:txBody>
          <a:bodyPr wrap="square" lIns="0" tIns="0" rIns="0" bIns="0" anchor="b" anchorCtr="0">
            <a:noAutofit/>
          </a:bodyPr>
          <a:lstStyle>
            <a:lvl1pPr marL="0" indent="0" algn="l">
              <a:lnSpc>
                <a:spcPct val="100000"/>
              </a:lnSpc>
              <a:spcBef>
                <a:spcPts val="0"/>
              </a:spcBef>
              <a:buNone/>
              <a:defRPr sz="1400" b="0">
                <a:solidFill>
                  <a:schemeClr val="tx1"/>
                </a:solidFill>
                <a:latin typeface="+mj-lt"/>
              </a:defRPr>
            </a:lvl1pPr>
          </a:lstStyle>
          <a:p>
            <a:pPr lvl="0"/>
            <a:r>
              <a:rPr lang="en-US"/>
              <a:t>Add text</a:t>
            </a:r>
          </a:p>
        </p:txBody>
      </p:sp>
      <p:sp>
        <p:nvSpPr>
          <p:cNvPr id="80" name="Text Placeholder 9">
            <a:extLst>
              <a:ext uri="{FF2B5EF4-FFF2-40B4-BE49-F238E27FC236}">
                <a16:creationId xmlns:a16="http://schemas.microsoft.com/office/drawing/2014/main" id="{77870AF7-947C-E1D6-3F89-4C7A8711442E}"/>
              </a:ext>
            </a:extLst>
          </p:cNvPr>
          <p:cNvSpPr>
            <a:spLocks noGrp="1"/>
          </p:cNvSpPr>
          <p:nvPr>
            <p:ph type="body" sz="quarter" idx="57" hasCustomPrompt="1"/>
          </p:nvPr>
        </p:nvSpPr>
        <p:spPr>
          <a:xfrm>
            <a:off x="3675211" y="4682142"/>
            <a:ext cx="988428" cy="327313"/>
          </a:xfrm>
          <a:prstGeom prst="rect">
            <a:avLst/>
          </a:prstGeom>
        </p:spPr>
        <p:txBody>
          <a:bodyPr wrap="square" lIns="0" tIns="0" rIns="0" bIns="0" anchor="t" anchorCtr="0">
            <a:noAutofit/>
          </a:bodyPr>
          <a:lstStyle>
            <a:lvl1pPr marL="0" indent="0" algn="l">
              <a:lnSpc>
                <a:spcPct val="100000"/>
              </a:lnSpc>
              <a:spcBef>
                <a:spcPts val="0"/>
              </a:spcBef>
              <a:buNone/>
              <a:defRPr sz="1050" b="0" i="1">
                <a:solidFill>
                  <a:schemeClr val="tx1"/>
                </a:solidFill>
                <a:latin typeface="+mj-lt"/>
              </a:defRPr>
            </a:lvl1pPr>
          </a:lstStyle>
          <a:p>
            <a:pPr lvl="0"/>
            <a:r>
              <a:rPr lang="en-US"/>
              <a:t>Click to edit </a:t>
            </a:r>
            <a:br>
              <a:rPr lang="en-US"/>
            </a:br>
            <a:r>
              <a:rPr lang="en-US"/>
              <a:t>Master text styles</a:t>
            </a:r>
          </a:p>
        </p:txBody>
      </p:sp>
      <p:sp>
        <p:nvSpPr>
          <p:cNvPr id="82" name="Text Placeholder 9">
            <a:extLst>
              <a:ext uri="{FF2B5EF4-FFF2-40B4-BE49-F238E27FC236}">
                <a16:creationId xmlns:a16="http://schemas.microsoft.com/office/drawing/2014/main" id="{FEE26026-AF6E-A6FB-7AB9-0B0378D1C406}"/>
              </a:ext>
            </a:extLst>
          </p:cNvPr>
          <p:cNvSpPr>
            <a:spLocks noGrp="1"/>
          </p:cNvSpPr>
          <p:nvPr>
            <p:ph type="body" sz="quarter" idx="59" hasCustomPrompt="1"/>
          </p:nvPr>
        </p:nvSpPr>
        <p:spPr>
          <a:xfrm>
            <a:off x="3675211" y="5253125"/>
            <a:ext cx="988428" cy="312712"/>
          </a:xfrm>
          <a:prstGeom prst="rect">
            <a:avLst/>
          </a:prstGeom>
        </p:spPr>
        <p:txBody>
          <a:bodyPr wrap="square" lIns="0" tIns="0" rIns="0" bIns="0" anchor="b" anchorCtr="0">
            <a:noAutofit/>
          </a:bodyPr>
          <a:lstStyle>
            <a:lvl1pPr marL="0" indent="0" algn="l">
              <a:lnSpc>
                <a:spcPct val="100000"/>
              </a:lnSpc>
              <a:buNone/>
              <a:defRPr sz="1400" b="0">
                <a:solidFill>
                  <a:schemeClr val="tx1"/>
                </a:solidFill>
                <a:latin typeface="+mj-lt"/>
              </a:defRPr>
            </a:lvl1pPr>
          </a:lstStyle>
          <a:p>
            <a:pPr lvl="0"/>
            <a:r>
              <a:rPr lang="en-US"/>
              <a:t>Add text</a:t>
            </a:r>
          </a:p>
        </p:txBody>
      </p:sp>
      <p:sp>
        <p:nvSpPr>
          <p:cNvPr id="83" name="Text Placeholder 9">
            <a:extLst>
              <a:ext uri="{FF2B5EF4-FFF2-40B4-BE49-F238E27FC236}">
                <a16:creationId xmlns:a16="http://schemas.microsoft.com/office/drawing/2014/main" id="{E7AB8134-C2C7-0949-23D3-F2A0C7426C9E}"/>
              </a:ext>
            </a:extLst>
          </p:cNvPr>
          <p:cNvSpPr>
            <a:spLocks noGrp="1"/>
          </p:cNvSpPr>
          <p:nvPr>
            <p:ph type="body" sz="quarter" idx="60" hasCustomPrompt="1"/>
          </p:nvPr>
        </p:nvSpPr>
        <p:spPr>
          <a:xfrm>
            <a:off x="3675211" y="5601024"/>
            <a:ext cx="988428" cy="327313"/>
          </a:xfrm>
          <a:prstGeom prst="rect">
            <a:avLst/>
          </a:prstGeom>
        </p:spPr>
        <p:txBody>
          <a:bodyPr wrap="square" lIns="0" tIns="0" rIns="0" bIns="0" anchor="t" anchorCtr="0">
            <a:noAutofit/>
          </a:bodyPr>
          <a:lstStyle>
            <a:lvl1pPr marL="0" indent="0" algn="l">
              <a:lnSpc>
                <a:spcPct val="100000"/>
              </a:lnSpc>
              <a:spcBef>
                <a:spcPts val="0"/>
              </a:spcBef>
              <a:buNone/>
              <a:defRPr sz="1050" b="0" i="1">
                <a:solidFill>
                  <a:schemeClr val="tx1"/>
                </a:solidFill>
                <a:latin typeface="+mj-lt"/>
              </a:defRPr>
            </a:lvl1pPr>
          </a:lstStyle>
          <a:p>
            <a:pPr lvl="0"/>
            <a:r>
              <a:rPr lang="en-US"/>
              <a:t>Click to edit </a:t>
            </a:r>
            <a:br>
              <a:rPr lang="en-US"/>
            </a:br>
            <a:r>
              <a:rPr lang="en-US"/>
              <a:t>Master text styles</a:t>
            </a:r>
          </a:p>
        </p:txBody>
      </p:sp>
      <p:sp>
        <p:nvSpPr>
          <p:cNvPr id="89" name="Text Placeholder 9">
            <a:extLst>
              <a:ext uri="{FF2B5EF4-FFF2-40B4-BE49-F238E27FC236}">
                <a16:creationId xmlns:a16="http://schemas.microsoft.com/office/drawing/2014/main" id="{AF872BBA-6BA3-BAB0-F3C6-781E8094F1C5}"/>
              </a:ext>
            </a:extLst>
          </p:cNvPr>
          <p:cNvSpPr>
            <a:spLocks noGrp="1"/>
          </p:cNvSpPr>
          <p:nvPr>
            <p:ph type="body" sz="quarter" idx="62" hasCustomPrompt="1"/>
          </p:nvPr>
        </p:nvSpPr>
        <p:spPr>
          <a:xfrm>
            <a:off x="663334" y="4340171"/>
            <a:ext cx="988428" cy="312712"/>
          </a:xfrm>
          <a:prstGeom prst="rect">
            <a:avLst/>
          </a:prstGeom>
        </p:spPr>
        <p:txBody>
          <a:bodyPr wrap="square" lIns="0" tIns="0" rIns="0" bIns="0" anchor="b" anchorCtr="0">
            <a:noAutofit/>
          </a:bodyPr>
          <a:lstStyle>
            <a:lvl1pPr marL="0" indent="0" algn="r">
              <a:lnSpc>
                <a:spcPct val="100000"/>
              </a:lnSpc>
              <a:buNone/>
              <a:defRPr sz="1400" b="0">
                <a:solidFill>
                  <a:schemeClr val="tx1"/>
                </a:solidFill>
                <a:latin typeface="+mj-lt"/>
              </a:defRPr>
            </a:lvl1pPr>
          </a:lstStyle>
          <a:p>
            <a:pPr lvl="0"/>
            <a:r>
              <a:rPr lang="en-US"/>
              <a:t>Add text</a:t>
            </a:r>
          </a:p>
        </p:txBody>
      </p:sp>
      <p:sp>
        <p:nvSpPr>
          <p:cNvPr id="90" name="Text Placeholder 9">
            <a:extLst>
              <a:ext uri="{FF2B5EF4-FFF2-40B4-BE49-F238E27FC236}">
                <a16:creationId xmlns:a16="http://schemas.microsoft.com/office/drawing/2014/main" id="{D54AE1D7-5B79-9DFC-A46D-E4E91CD95230}"/>
              </a:ext>
            </a:extLst>
          </p:cNvPr>
          <p:cNvSpPr>
            <a:spLocks noGrp="1"/>
          </p:cNvSpPr>
          <p:nvPr>
            <p:ph type="body" sz="quarter" idx="63" hasCustomPrompt="1"/>
          </p:nvPr>
        </p:nvSpPr>
        <p:spPr>
          <a:xfrm>
            <a:off x="663334" y="4688069"/>
            <a:ext cx="988428" cy="327313"/>
          </a:xfrm>
          <a:prstGeom prst="rect">
            <a:avLst/>
          </a:prstGeom>
        </p:spPr>
        <p:txBody>
          <a:bodyPr wrap="square" lIns="0" tIns="0" rIns="0" bIns="0" anchor="t" anchorCtr="0">
            <a:noAutofit/>
          </a:bodyPr>
          <a:lstStyle>
            <a:lvl1pPr marL="0" indent="0" algn="r">
              <a:lnSpc>
                <a:spcPct val="100000"/>
              </a:lnSpc>
              <a:spcBef>
                <a:spcPts val="0"/>
              </a:spcBef>
              <a:buNone/>
              <a:defRPr sz="1050" b="0" i="1">
                <a:solidFill>
                  <a:schemeClr val="tx1"/>
                </a:solidFill>
                <a:latin typeface="+mj-lt"/>
              </a:defRPr>
            </a:lvl1pPr>
          </a:lstStyle>
          <a:p>
            <a:pPr lvl="0"/>
            <a:r>
              <a:rPr lang="en-US"/>
              <a:t>Click to edit </a:t>
            </a:r>
            <a:br>
              <a:rPr lang="en-US"/>
            </a:br>
            <a:r>
              <a:rPr lang="en-US"/>
              <a:t>Master text styles</a:t>
            </a:r>
          </a:p>
        </p:txBody>
      </p:sp>
      <p:sp>
        <p:nvSpPr>
          <p:cNvPr id="60" name="Text Placeholder 12">
            <a:extLst>
              <a:ext uri="{FF2B5EF4-FFF2-40B4-BE49-F238E27FC236}">
                <a16:creationId xmlns:a16="http://schemas.microsoft.com/office/drawing/2014/main" id="{18B15470-1AF9-5149-FC14-A5AA785F9DC0}"/>
              </a:ext>
            </a:extLst>
          </p:cNvPr>
          <p:cNvSpPr>
            <a:spLocks noGrp="1"/>
          </p:cNvSpPr>
          <p:nvPr>
            <p:ph type="body" sz="quarter" idx="87" hasCustomPrompt="1"/>
          </p:nvPr>
        </p:nvSpPr>
        <p:spPr>
          <a:xfrm rot="5400000">
            <a:off x="1916777" y="3908410"/>
            <a:ext cx="1477770"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9525">
            <a:solidFill>
              <a:schemeClr val="bg2">
                <a:lumMod val="90000"/>
              </a:schemeClr>
            </a:solidFill>
            <a:prstDash val="dash"/>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61" name="Text Placeholder 12">
            <a:extLst>
              <a:ext uri="{FF2B5EF4-FFF2-40B4-BE49-F238E27FC236}">
                <a16:creationId xmlns:a16="http://schemas.microsoft.com/office/drawing/2014/main" id="{54E0F3DE-2186-11E5-7C5E-3C473BBF3B3F}"/>
              </a:ext>
            </a:extLst>
          </p:cNvPr>
          <p:cNvSpPr>
            <a:spLocks noGrp="1"/>
          </p:cNvSpPr>
          <p:nvPr>
            <p:ph type="body" sz="quarter" idx="88" hasCustomPrompt="1"/>
          </p:nvPr>
        </p:nvSpPr>
        <p:spPr>
          <a:xfrm>
            <a:off x="2324684" y="4649160"/>
            <a:ext cx="648840"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9525">
            <a:solidFill>
              <a:schemeClr val="bg2">
                <a:lumMod val="90000"/>
              </a:schemeClr>
            </a:solidFill>
            <a:prstDash val="dash"/>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64" name="Text Placeholder 12">
            <a:extLst>
              <a:ext uri="{FF2B5EF4-FFF2-40B4-BE49-F238E27FC236}">
                <a16:creationId xmlns:a16="http://schemas.microsoft.com/office/drawing/2014/main" id="{B4C43DEE-CBBB-5C1D-6A40-FF7B173FBDED}"/>
              </a:ext>
            </a:extLst>
          </p:cNvPr>
          <p:cNvSpPr>
            <a:spLocks noGrp="1"/>
          </p:cNvSpPr>
          <p:nvPr>
            <p:ph type="body" sz="quarter" idx="89" hasCustomPrompt="1"/>
          </p:nvPr>
        </p:nvSpPr>
        <p:spPr>
          <a:xfrm>
            <a:off x="2324684" y="3708666"/>
            <a:ext cx="648840"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9525">
            <a:solidFill>
              <a:schemeClr val="bg2">
                <a:lumMod val="90000"/>
              </a:schemeClr>
            </a:solidFill>
            <a:prstDash val="dash"/>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65" name="Text Placeholder 12">
            <a:extLst>
              <a:ext uri="{FF2B5EF4-FFF2-40B4-BE49-F238E27FC236}">
                <a16:creationId xmlns:a16="http://schemas.microsoft.com/office/drawing/2014/main" id="{A6AFA8F0-BE56-6D52-50C8-9614237576D7}"/>
              </a:ext>
            </a:extLst>
          </p:cNvPr>
          <p:cNvSpPr>
            <a:spLocks noGrp="1"/>
          </p:cNvSpPr>
          <p:nvPr>
            <p:ph type="body" sz="quarter" idx="90" hasCustomPrompt="1"/>
          </p:nvPr>
        </p:nvSpPr>
        <p:spPr>
          <a:xfrm rot="16200000">
            <a:off x="1865381" y="4215718"/>
            <a:ext cx="340995"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9525">
            <a:solidFill>
              <a:schemeClr val="bg1">
                <a:lumMod val="65000"/>
              </a:schemeClr>
            </a:solidFill>
            <a:prstDash val="solid"/>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66" name="Text Placeholder 12">
            <a:extLst>
              <a:ext uri="{FF2B5EF4-FFF2-40B4-BE49-F238E27FC236}">
                <a16:creationId xmlns:a16="http://schemas.microsoft.com/office/drawing/2014/main" id="{97F42161-EDBD-8B02-C24E-7BE855E38625}"/>
              </a:ext>
            </a:extLst>
          </p:cNvPr>
          <p:cNvSpPr>
            <a:spLocks noGrp="1"/>
          </p:cNvSpPr>
          <p:nvPr>
            <p:ph type="body" sz="quarter" idx="91" hasCustomPrompt="1"/>
          </p:nvPr>
        </p:nvSpPr>
        <p:spPr>
          <a:xfrm rot="16200000">
            <a:off x="3096231" y="4215719"/>
            <a:ext cx="340995"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9525">
            <a:solidFill>
              <a:schemeClr val="accent1"/>
            </a:solidFill>
            <a:prstDash val="solid"/>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67" name="Text Placeholder 12">
            <a:extLst>
              <a:ext uri="{FF2B5EF4-FFF2-40B4-BE49-F238E27FC236}">
                <a16:creationId xmlns:a16="http://schemas.microsoft.com/office/drawing/2014/main" id="{2C6A8D46-FD8F-E022-719D-60845DCD8F1E}"/>
              </a:ext>
            </a:extLst>
          </p:cNvPr>
          <p:cNvSpPr>
            <a:spLocks noGrp="1"/>
          </p:cNvSpPr>
          <p:nvPr>
            <p:ph type="body" sz="quarter" idx="92" hasCustomPrompt="1"/>
          </p:nvPr>
        </p:nvSpPr>
        <p:spPr>
          <a:xfrm rot="16200000">
            <a:off x="3096232" y="5130124"/>
            <a:ext cx="340995"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9525">
            <a:solidFill>
              <a:schemeClr val="accent1"/>
            </a:solidFill>
            <a:prstDash val="solid"/>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96" name="Text Placeholder 95">
            <a:extLst>
              <a:ext uri="{FF2B5EF4-FFF2-40B4-BE49-F238E27FC236}">
                <a16:creationId xmlns:a16="http://schemas.microsoft.com/office/drawing/2014/main" id="{4BCF6F6F-81B5-5971-97A9-43ED73A348FB}"/>
              </a:ext>
            </a:extLst>
          </p:cNvPr>
          <p:cNvSpPr>
            <a:spLocks noGrp="1"/>
          </p:cNvSpPr>
          <p:nvPr>
            <p:ph type="body" sz="quarter" idx="23" hasCustomPrompt="1"/>
          </p:nvPr>
        </p:nvSpPr>
        <p:spPr>
          <a:xfrm>
            <a:off x="1705247" y="3467676"/>
            <a:ext cx="627809" cy="571606"/>
          </a:xfrm>
          <a:custGeom>
            <a:avLst/>
            <a:gdLst>
              <a:gd name="connsiteX0" fmla="*/ 342743 w 627809"/>
              <a:gd name="connsiteY0" fmla="*/ 6912 h 571606"/>
              <a:gd name="connsiteX1" fmla="*/ 63851 w 627809"/>
              <a:gd name="connsiteY1" fmla="*/ 285804 h 571606"/>
              <a:gd name="connsiteX2" fmla="*/ 342743 w 627809"/>
              <a:gd name="connsiteY2" fmla="*/ 564696 h 571606"/>
              <a:gd name="connsiteX3" fmla="*/ 621635 w 627809"/>
              <a:gd name="connsiteY3" fmla="*/ 285804 h 571606"/>
              <a:gd name="connsiteX4" fmla="*/ 342743 w 627809"/>
              <a:gd name="connsiteY4" fmla="*/ 6912 h 571606"/>
              <a:gd name="connsiteX5" fmla="*/ 342006 w 627809"/>
              <a:gd name="connsiteY5" fmla="*/ 0 h 571606"/>
              <a:gd name="connsiteX6" fmla="*/ 627809 w 627809"/>
              <a:gd name="connsiteY6" fmla="*/ 285803 h 571606"/>
              <a:gd name="connsiteX7" fmla="*/ 342006 w 627809"/>
              <a:gd name="connsiteY7" fmla="*/ 571606 h 571606"/>
              <a:gd name="connsiteX8" fmla="*/ 105014 w 627809"/>
              <a:gd name="connsiteY8" fmla="*/ 445598 h 571606"/>
              <a:gd name="connsiteX9" fmla="*/ 78663 w 627809"/>
              <a:gd name="connsiteY9" fmla="*/ 397051 h 571606"/>
              <a:gd name="connsiteX10" fmla="*/ 88378 w 627809"/>
              <a:gd name="connsiteY10" fmla="*/ 414950 h 571606"/>
              <a:gd name="connsiteX11" fmla="*/ 0 w 627809"/>
              <a:gd name="connsiteY11" fmla="*/ 285802 h 571606"/>
              <a:gd name="connsiteX12" fmla="*/ 88383 w 627809"/>
              <a:gd name="connsiteY12" fmla="*/ 156647 h 571606"/>
              <a:gd name="connsiteX13" fmla="*/ 86619 w 627809"/>
              <a:gd name="connsiteY13" fmla="*/ 159897 h 571606"/>
              <a:gd name="connsiteX14" fmla="*/ 105014 w 627809"/>
              <a:gd name="connsiteY14" fmla="*/ 126008 h 571606"/>
              <a:gd name="connsiteX15" fmla="*/ 342006 w 627809"/>
              <a:gd name="connsiteY15" fmla="*/ 0 h 571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7809" h="571606">
                <a:moveTo>
                  <a:pt x="342743" y="6912"/>
                </a:moveTo>
                <a:cubicBezTo>
                  <a:pt x="188715" y="6912"/>
                  <a:pt x="63851" y="131776"/>
                  <a:pt x="63851" y="285804"/>
                </a:cubicBezTo>
                <a:cubicBezTo>
                  <a:pt x="63851" y="439832"/>
                  <a:pt x="188715" y="564696"/>
                  <a:pt x="342743" y="564696"/>
                </a:cubicBezTo>
                <a:cubicBezTo>
                  <a:pt x="496771" y="564696"/>
                  <a:pt x="621635" y="439832"/>
                  <a:pt x="621635" y="285804"/>
                </a:cubicBezTo>
                <a:cubicBezTo>
                  <a:pt x="621635" y="131776"/>
                  <a:pt x="496771" y="6912"/>
                  <a:pt x="342743" y="6912"/>
                </a:cubicBezTo>
                <a:close/>
                <a:moveTo>
                  <a:pt x="342006" y="0"/>
                </a:moveTo>
                <a:cubicBezTo>
                  <a:pt x="499851" y="0"/>
                  <a:pt x="627809" y="127958"/>
                  <a:pt x="627809" y="285803"/>
                </a:cubicBezTo>
                <a:cubicBezTo>
                  <a:pt x="627809" y="443648"/>
                  <a:pt x="499851" y="571606"/>
                  <a:pt x="342006" y="571606"/>
                </a:cubicBezTo>
                <a:cubicBezTo>
                  <a:pt x="243353" y="571606"/>
                  <a:pt x="156374" y="521623"/>
                  <a:pt x="105014" y="445598"/>
                </a:cubicBezTo>
                <a:lnTo>
                  <a:pt x="78663" y="397051"/>
                </a:lnTo>
                <a:lnTo>
                  <a:pt x="88378" y="414950"/>
                </a:lnTo>
                <a:lnTo>
                  <a:pt x="0" y="285802"/>
                </a:lnTo>
                <a:lnTo>
                  <a:pt x="88383" y="156647"/>
                </a:lnTo>
                <a:lnTo>
                  <a:pt x="86619" y="159897"/>
                </a:lnTo>
                <a:lnTo>
                  <a:pt x="105014" y="126008"/>
                </a:lnTo>
                <a:cubicBezTo>
                  <a:pt x="156374" y="49983"/>
                  <a:pt x="243353" y="0"/>
                  <a:pt x="342006" y="0"/>
                </a:cubicBezTo>
                <a:close/>
              </a:path>
            </a:pathLst>
          </a:cu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buNone/>
              <a:defRPr lang="en-US" sz="1800" dirty="0" smtClean="0"/>
            </a:lvl1pPr>
          </a:lstStyle>
          <a:p>
            <a:pPr marL="0" lvl="0" algn="ctr"/>
            <a:r>
              <a:rPr lang="en-US"/>
              <a:t>  </a:t>
            </a:r>
          </a:p>
        </p:txBody>
      </p:sp>
      <p:sp>
        <p:nvSpPr>
          <p:cNvPr id="97" name="Text Placeholder 96">
            <a:extLst>
              <a:ext uri="{FF2B5EF4-FFF2-40B4-BE49-F238E27FC236}">
                <a16:creationId xmlns:a16="http://schemas.microsoft.com/office/drawing/2014/main" id="{E05BF52A-07BB-9921-E017-575B354C7631}"/>
              </a:ext>
            </a:extLst>
          </p:cNvPr>
          <p:cNvSpPr>
            <a:spLocks noGrp="1"/>
          </p:cNvSpPr>
          <p:nvPr>
            <p:ph type="body" sz="quarter" idx="93" hasCustomPrompt="1"/>
          </p:nvPr>
        </p:nvSpPr>
        <p:spPr>
          <a:xfrm>
            <a:off x="1705247" y="4386216"/>
            <a:ext cx="627809" cy="571606"/>
          </a:xfrm>
          <a:custGeom>
            <a:avLst/>
            <a:gdLst>
              <a:gd name="connsiteX0" fmla="*/ 342743 w 627809"/>
              <a:gd name="connsiteY0" fmla="*/ 6912 h 571606"/>
              <a:gd name="connsiteX1" fmla="*/ 63851 w 627809"/>
              <a:gd name="connsiteY1" fmla="*/ 285804 h 571606"/>
              <a:gd name="connsiteX2" fmla="*/ 342743 w 627809"/>
              <a:gd name="connsiteY2" fmla="*/ 564696 h 571606"/>
              <a:gd name="connsiteX3" fmla="*/ 621635 w 627809"/>
              <a:gd name="connsiteY3" fmla="*/ 285804 h 571606"/>
              <a:gd name="connsiteX4" fmla="*/ 342743 w 627809"/>
              <a:gd name="connsiteY4" fmla="*/ 6912 h 571606"/>
              <a:gd name="connsiteX5" fmla="*/ 342006 w 627809"/>
              <a:gd name="connsiteY5" fmla="*/ 0 h 571606"/>
              <a:gd name="connsiteX6" fmla="*/ 627809 w 627809"/>
              <a:gd name="connsiteY6" fmla="*/ 285803 h 571606"/>
              <a:gd name="connsiteX7" fmla="*/ 342006 w 627809"/>
              <a:gd name="connsiteY7" fmla="*/ 571606 h 571606"/>
              <a:gd name="connsiteX8" fmla="*/ 105014 w 627809"/>
              <a:gd name="connsiteY8" fmla="*/ 445598 h 571606"/>
              <a:gd name="connsiteX9" fmla="*/ 78663 w 627809"/>
              <a:gd name="connsiteY9" fmla="*/ 397051 h 571606"/>
              <a:gd name="connsiteX10" fmla="*/ 88378 w 627809"/>
              <a:gd name="connsiteY10" fmla="*/ 414950 h 571606"/>
              <a:gd name="connsiteX11" fmla="*/ 0 w 627809"/>
              <a:gd name="connsiteY11" fmla="*/ 285802 h 571606"/>
              <a:gd name="connsiteX12" fmla="*/ 88383 w 627809"/>
              <a:gd name="connsiteY12" fmla="*/ 156647 h 571606"/>
              <a:gd name="connsiteX13" fmla="*/ 86619 w 627809"/>
              <a:gd name="connsiteY13" fmla="*/ 159897 h 571606"/>
              <a:gd name="connsiteX14" fmla="*/ 105014 w 627809"/>
              <a:gd name="connsiteY14" fmla="*/ 126008 h 571606"/>
              <a:gd name="connsiteX15" fmla="*/ 342006 w 627809"/>
              <a:gd name="connsiteY15" fmla="*/ 0 h 571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7809" h="571606">
                <a:moveTo>
                  <a:pt x="342743" y="6912"/>
                </a:moveTo>
                <a:cubicBezTo>
                  <a:pt x="188715" y="6912"/>
                  <a:pt x="63851" y="131776"/>
                  <a:pt x="63851" y="285804"/>
                </a:cubicBezTo>
                <a:cubicBezTo>
                  <a:pt x="63851" y="439832"/>
                  <a:pt x="188715" y="564696"/>
                  <a:pt x="342743" y="564696"/>
                </a:cubicBezTo>
                <a:cubicBezTo>
                  <a:pt x="496771" y="564696"/>
                  <a:pt x="621635" y="439832"/>
                  <a:pt x="621635" y="285804"/>
                </a:cubicBezTo>
                <a:cubicBezTo>
                  <a:pt x="621635" y="131776"/>
                  <a:pt x="496771" y="6912"/>
                  <a:pt x="342743" y="6912"/>
                </a:cubicBezTo>
                <a:close/>
                <a:moveTo>
                  <a:pt x="342006" y="0"/>
                </a:moveTo>
                <a:cubicBezTo>
                  <a:pt x="499851" y="0"/>
                  <a:pt x="627809" y="127958"/>
                  <a:pt x="627809" y="285803"/>
                </a:cubicBezTo>
                <a:cubicBezTo>
                  <a:pt x="627809" y="443648"/>
                  <a:pt x="499851" y="571606"/>
                  <a:pt x="342006" y="571606"/>
                </a:cubicBezTo>
                <a:cubicBezTo>
                  <a:pt x="243353" y="571606"/>
                  <a:pt x="156374" y="521623"/>
                  <a:pt x="105014" y="445598"/>
                </a:cubicBezTo>
                <a:lnTo>
                  <a:pt x="78663" y="397051"/>
                </a:lnTo>
                <a:lnTo>
                  <a:pt x="88378" y="414950"/>
                </a:lnTo>
                <a:lnTo>
                  <a:pt x="0" y="285802"/>
                </a:lnTo>
                <a:lnTo>
                  <a:pt x="88383" y="156647"/>
                </a:lnTo>
                <a:lnTo>
                  <a:pt x="86619" y="159897"/>
                </a:lnTo>
                <a:lnTo>
                  <a:pt x="105014" y="126008"/>
                </a:lnTo>
                <a:cubicBezTo>
                  <a:pt x="156374" y="49983"/>
                  <a:pt x="243353" y="0"/>
                  <a:pt x="342006" y="0"/>
                </a:cubicBezTo>
                <a:close/>
              </a:path>
            </a:pathLst>
          </a:cu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buNone/>
              <a:defRPr lang="en-US" sz="1800" dirty="0" smtClean="0"/>
            </a:lvl1pPr>
          </a:lstStyle>
          <a:p>
            <a:pPr marL="0" lvl="0" algn="ctr"/>
            <a:r>
              <a:rPr lang="en-US"/>
              <a:t>  </a:t>
            </a:r>
          </a:p>
        </p:txBody>
      </p:sp>
      <p:sp>
        <p:nvSpPr>
          <p:cNvPr id="98" name="Text Placeholder 97">
            <a:extLst>
              <a:ext uri="{FF2B5EF4-FFF2-40B4-BE49-F238E27FC236}">
                <a16:creationId xmlns:a16="http://schemas.microsoft.com/office/drawing/2014/main" id="{2A768EA9-A724-5BEE-BC8C-DF070F9EF00A}"/>
              </a:ext>
            </a:extLst>
          </p:cNvPr>
          <p:cNvSpPr>
            <a:spLocks noGrp="1"/>
          </p:cNvSpPr>
          <p:nvPr>
            <p:ph type="body" sz="quarter" idx="94" hasCustomPrompt="1"/>
          </p:nvPr>
        </p:nvSpPr>
        <p:spPr>
          <a:xfrm flipH="1">
            <a:off x="2972056" y="4386216"/>
            <a:ext cx="627809" cy="571606"/>
          </a:xfrm>
          <a:custGeom>
            <a:avLst/>
            <a:gdLst>
              <a:gd name="connsiteX0" fmla="*/ 342743 w 627809"/>
              <a:gd name="connsiteY0" fmla="*/ 6912 h 571606"/>
              <a:gd name="connsiteX1" fmla="*/ 63851 w 627809"/>
              <a:gd name="connsiteY1" fmla="*/ 285804 h 571606"/>
              <a:gd name="connsiteX2" fmla="*/ 342743 w 627809"/>
              <a:gd name="connsiteY2" fmla="*/ 564696 h 571606"/>
              <a:gd name="connsiteX3" fmla="*/ 621635 w 627809"/>
              <a:gd name="connsiteY3" fmla="*/ 285804 h 571606"/>
              <a:gd name="connsiteX4" fmla="*/ 342743 w 627809"/>
              <a:gd name="connsiteY4" fmla="*/ 6912 h 571606"/>
              <a:gd name="connsiteX5" fmla="*/ 342006 w 627809"/>
              <a:gd name="connsiteY5" fmla="*/ 0 h 571606"/>
              <a:gd name="connsiteX6" fmla="*/ 627809 w 627809"/>
              <a:gd name="connsiteY6" fmla="*/ 285803 h 571606"/>
              <a:gd name="connsiteX7" fmla="*/ 342006 w 627809"/>
              <a:gd name="connsiteY7" fmla="*/ 571606 h 571606"/>
              <a:gd name="connsiteX8" fmla="*/ 105014 w 627809"/>
              <a:gd name="connsiteY8" fmla="*/ 445598 h 571606"/>
              <a:gd name="connsiteX9" fmla="*/ 78663 w 627809"/>
              <a:gd name="connsiteY9" fmla="*/ 397051 h 571606"/>
              <a:gd name="connsiteX10" fmla="*/ 88378 w 627809"/>
              <a:gd name="connsiteY10" fmla="*/ 414950 h 571606"/>
              <a:gd name="connsiteX11" fmla="*/ 0 w 627809"/>
              <a:gd name="connsiteY11" fmla="*/ 285802 h 571606"/>
              <a:gd name="connsiteX12" fmla="*/ 88383 w 627809"/>
              <a:gd name="connsiteY12" fmla="*/ 156647 h 571606"/>
              <a:gd name="connsiteX13" fmla="*/ 86619 w 627809"/>
              <a:gd name="connsiteY13" fmla="*/ 159897 h 571606"/>
              <a:gd name="connsiteX14" fmla="*/ 105014 w 627809"/>
              <a:gd name="connsiteY14" fmla="*/ 126008 h 571606"/>
              <a:gd name="connsiteX15" fmla="*/ 342006 w 627809"/>
              <a:gd name="connsiteY15" fmla="*/ 0 h 571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7809" h="571606">
                <a:moveTo>
                  <a:pt x="342743" y="6912"/>
                </a:moveTo>
                <a:cubicBezTo>
                  <a:pt x="188715" y="6912"/>
                  <a:pt x="63851" y="131776"/>
                  <a:pt x="63851" y="285804"/>
                </a:cubicBezTo>
                <a:cubicBezTo>
                  <a:pt x="63851" y="439832"/>
                  <a:pt x="188715" y="564696"/>
                  <a:pt x="342743" y="564696"/>
                </a:cubicBezTo>
                <a:cubicBezTo>
                  <a:pt x="496771" y="564696"/>
                  <a:pt x="621635" y="439832"/>
                  <a:pt x="621635" y="285804"/>
                </a:cubicBezTo>
                <a:cubicBezTo>
                  <a:pt x="621635" y="131776"/>
                  <a:pt x="496771" y="6912"/>
                  <a:pt x="342743" y="6912"/>
                </a:cubicBezTo>
                <a:close/>
                <a:moveTo>
                  <a:pt x="342006" y="0"/>
                </a:moveTo>
                <a:cubicBezTo>
                  <a:pt x="499851" y="0"/>
                  <a:pt x="627809" y="127958"/>
                  <a:pt x="627809" y="285803"/>
                </a:cubicBezTo>
                <a:cubicBezTo>
                  <a:pt x="627809" y="443648"/>
                  <a:pt x="499851" y="571606"/>
                  <a:pt x="342006" y="571606"/>
                </a:cubicBezTo>
                <a:cubicBezTo>
                  <a:pt x="243353" y="571606"/>
                  <a:pt x="156374" y="521623"/>
                  <a:pt x="105014" y="445598"/>
                </a:cubicBezTo>
                <a:lnTo>
                  <a:pt x="78663" y="397051"/>
                </a:lnTo>
                <a:lnTo>
                  <a:pt x="88378" y="414950"/>
                </a:lnTo>
                <a:lnTo>
                  <a:pt x="0" y="285802"/>
                </a:lnTo>
                <a:lnTo>
                  <a:pt x="88383" y="156647"/>
                </a:lnTo>
                <a:lnTo>
                  <a:pt x="86619" y="159897"/>
                </a:lnTo>
                <a:lnTo>
                  <a:pt x="105014" y="126008"/>
                </a:lnTo>
                <a:cubicBezTo>
                  <a:pt x="156374" y="49983"/>
                  <a:pt x="243353" y="0"/>
                  <a:pt x="342006"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buNone/>
              <a:defRPr lang="en-US" sz="1800" dirty="0" smtClean="0"/>
            </a:lvl1pPr>
          </a:lstStyle>
          <a:p>
            <a:pPr marL="0" lvl="0" algn="ctr"/>
            <a:r>
              <a:rPr lang="en-US"/>
              <a:t>  </a:t>
            </a:r>
          </a:p>
        </p:txBody>
      </p:sp>
      <p:sp>
        <p:nvSpPr>
          <p:cNvPr id="99" name="Text Placeholder 98">
            <a:extLst>
              <a:ext uri="{FF2B5EF4-FFF2-40B4-BE49-F238E27FC236}">
                <a16:creationId xmlns:a16="http://schemas.microsoft.com/office/drawing/2014/main" id="{8ECBE7CD-9C31-0D32-1A3D-E432AB020818}"/>
              </a:ext>
            </a:extLst>
          </p:cNvPr>
          <p:cNvSpPr>
            <a:spLocks noGrp="1"/>
          </p:cNvSpPr>
          <p:nvPr>
            <p:ph type="body" sz="quarter" idx="95" hasCustomPrompt="1"/>
          </p:nvPr>
        </p:nvSpPr>
        <p:spPr>
          <a:xfrm flipH="1">
            <a:off x="2972056" y="3461737"/>
            <a:ext cx="627809" cy="571606"/>
          </a:xfrm>
          <a:custGeom>
            <a:avLst/>
            <a:gdLst>
              <a:gd name="connsiteX0" fmla="*/ 342743 w 627809"/>
              <a:gd name="connsiteY0" fmla="*/ 6912 h 571606"/>
              <a:gd name="connsiteX1" fmla="*/ 63851 w 627809"/>
              <a:gd name="connsiteY1" fmla="*/ 285804 h 571606"/>
              <a:gd name="connsiteX2" fmla="*/ 342743 w 627809"/>
              <a:gd name="connsiteY2" fmla="*/ 564696 h 571606"/>
              <a:gd name="connsiteX3" fmla="*/ 621635 w 627809"/>
              <a:gd name="connsiteY3" fmla="*/ 285804 h 571606"/>
              <a:gd name="connsiteX4" fmla="*/ 342743 w 627809"/>
              <a:gd name="connsiteY4" fmla="*/ 6912 h 571606"/>
              <a:gd name="connsiteX5" fmla="*/ 342006 w 627809"/>
              <a:gd name="connsiteY5" fmla="*/ 0 h 571606"/>
              <a:gd name="connsiteX6" fmla="*/ 627809 w 627809"/>
              <a:gd name="connsiteY6" fmla="*/ 285803 h 571606"/>
              <a:gd name="connsiteX7" fmla="*/ 342006 w 627809"/>
              <a:gd name="connsiteY7" fmla="*/ 571606 h 571606"/>
              <a:gd name="connsiteX8" fmla="*/ 105014 w 627809"/>
              <a:gd name="connsiteY8" fmla="*/ 445598 h 571606"/>
              <a:gd name="connsiteX9" fmla="*/ 78663 w 627809"/>
              <a:gd name="connsiteY9" fmla="*/ 397051 h 571606"/>
              <a:gd name="connsiteX10" fmla="*/ 88378 w 627809"/>
              <a:gd name="connsiteY10" fmla="*/ 414950 h 571606"/>
              <a:gd name="connsiteX11" fmla="*/ 0 w 627809"/>
              <a:gd name="connsiteY11" fmla="*/ 285802 h 571606"/>
              <a:gd name="connsiteX12" fmla="*/ 88383 w 627809"/>
              <a:gd name="connsiteY12" fmla="*/ 156647 h 571606"/>
              <a:gd name="connsiteX13" fmla="*/ 86619 w 627809"/>
              <a:gd name="connsiteY13" fmla="*/ 159897 h 571606"/>
              <a:gd name="connsiteX14" fmla="*/ 105014 w 627809"/>
              <a:gd name="connsiteY14" fmla="*/ 126008 h 571606"/>
              <a:gd name="connsiteX15" fmla="*/ 342006 w 627809"/>
              <a:gd name="connsiteY15" fmla="*/ 0 h 571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7809" h="571606">
                <a:moveTo>
                  <a:pt x="342743" y="6912"/>
                </a:moveTo>
                <a:cubicBezTo>
                  <a:pt x="188715" y="6912"/>
                  <a:pt x="63851" y="131776"/>
                  <a:pt x="63851" y="285804"/>
                </a:cubicBezTo>
                <a:cubicBezTo>
                  <a:pt x="63851" y="439832"/>
                  <a:pt x="188715" y="564696"/>
                  <a:pt x="342743" y="564696"/>
                </a:cubicBezTo>
                <a:cubicBezTo>
                  <a:pt x="496771" y="564696"/>
                  <a:pt x="621635" y="439832"/>
                  <a:pt x="621635" y="285804"/>
                </a:cubicBezTo>
                <a:cubicBezTo>
                  <a:pt x="621635" y="131776"/>
                  <a:pt x="496771" y="6912"/>
                  <a:pt x="342743" y="6912"/>
                </a:cubicBezTo>
                <a:close/>
                <a:moveTo>
                  <a:pt x="342006" y="0"/>
                </a:moveTo>
                <a:cubicBezTo>
                  <a:pt x="499851" y="0"/>
                  <a:pt x="627809" y="127958"/>
                  <a:pt x="627809" y="285803"/>
                </a:cubicBezTo>
                <a:cubicBezTo>
                  <a:pt x="627809" y="443648"/>
                  <a:pt x="499851" y="571606"/>
                  <a:pt x="342006" y="571606"/>
                </a:cubicBezTo>
                <a:cubicBezTo>
                  <a:pt x="243353" y="571606"/>
                  <a:pt x="156374" y="521623"/>
                  <a:pt x="105014" y="445598"/>
                </a:cubicBezTo>
                <a:lnTo>
                  <a:pt x="78663" y="397051"/>
                </a:lnTo>
                <a:lnTo>
                  <a:pt x="88378" y="414950"/>
                </a:lnTo>
                <a:lnTo>
                  <a:pt x="0" y="285802"/>
                </a:lnTo>
                <a:lnTo>
                  <a:pt x="88383" y="156647"/>
                </a:lnTo>
                <a:lnTo>
                  <a:pt x="86619" y="159897"/>
                </a:lnTo>
                <a:lnTo>
                  <a:pt x="105014" y="126008"/>
                </a:lnTo>
                <a:cubicBezTo>
                  <a:pt x="156374" y="49983"/>
                  <a:pt x="243353" y="0"/>
                  <a:pt x="342006"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buNone/>
              <a:defRPr lang="en-US" sz="1800" dirty="0" smtClean="0"/>
            </a:lvl1pPr>
          </a:lstStyle>
          <a:p>
            <a:pPr marL="0" lvl="0" algn="ctr"/>
            <a:r>
              <a:rPr lang="en-US"/>
              <a:t>  </a:t>
            </a:r>
          </a:p>
        </p:txBody>
      </p:sp>
      <p:sp>
        <p:nvSpPr>
          <p:cNvPr id="100" name="Text Placeholder 99">
            <a:extLst>
              <a:ext uri="{FF2B5EF4-FFF2-40B4-BE49-F238E27FC236}">
                <a16:creationId xmlns:a16="http://schemas.microsoft.com/office/drawing/2014/main" id="{E103FBC6-94DC-EE97-8C11-C5FE1E7ABC99}"/>
              </a:ext>
            </a:extLst>
          </p:cNvPr>
          <p:cNvSpPr>
            <a:spLocks noGrp="1"/>
          </p:cNvSpPr>
          <p:nvPr>
            <p:ph type="body" sz="quarter" idx="96" hasCustomPrompt="1"/>
          </p:nvPr>
        </p:nvSpPr>
        <p:spPr>
          <a:xfrm rot="16200000" flipH="1">
            <a:off x="2344471" y="2567681"/>
            <a:ext cx="627809" cy="571606"/>
          </a:xfrm>
          <a:custGeom>
            <a:avLst/>
            <a:gdLst>
              <a:gd name="connsiteX0" fmla="*/ 342743 w 627809"/>
              <a:gd name="connsiteY0" fmla="*/ 6912 h 571606"/>
              <a:gd name="connsiteX1" fmla="*/ 63851 w 627809"/>
              <a:gd name="connsiteY1" fmla="*/ 285804 h 571606"/>
              <a:gd name="connsiteX2" fmla="*/ 342743 w 627809"/>
              <a:gd name="connsiteY2" fmla="*/ 564696 h 571606"/>
              <a:gd name="connsiteX3" fmla="*/ 621635 w 627809"/>
              <a:gd name="connsiteY3" fmla="*/ 285804 h 571606"/>
              <a:gd name="connsiteX4" fmla="*/ 342743 w 627809"/>
              <a:gd name="connsiteY4" fmla="*/ 6912 h 571606"/>
              <a:gd name="connsiteX5" fmla="*/ 342006 w 627809"/>
              <a:gd name="connsiteY5" fmla="*/ 0 h 571606"/>
              <a:gd name="connsiteX6" fmla="*/ 627809 w 627809"/>
              <a:gd name="connsiteY6" fmla="*/ 285803 h 571606"/>
              <a:gd name="connsiteX7" fmla="*/ 342006 w 627809"/>
              <a:gd name="connsiteY7" fmla="*/ 571606 h 571606"/>
              <a:gd name="connsiteX8" fmla="*/ 105014 w 627809"/>
              <a:gd name="connsiteY8" fmla="*/ 445598 h 571606"/>
              <a:gd name="connsiteX9" fmla="*/ 78663 w 627809"/>
              <a:gd name="connsiteY9" fmla="*/ 397051 h 571606"/>
              <a:gd name="connsiteX10" fmla="*/ 88378 w 627809"/>
              <a:gd name="connsiteY10" fmla="*/ 414950 h 571606"/>
              <a:gd name="connsiteX11" fmla="*/ 0 w 627809"/>
              <a:gd name="connsiteY11" fmla="*/ 285802 h 571606"/>
              <a:gd name="connsiteX12" fmla="*/ 88383 w 627809"/>
              <a:gd name="connsiteY12" fmla="*/ 156647 h 571606"/>
              <a:gd name="connsiteX13" fmla="*/ 86619 w 627809"/>
              <a:gd name="connsiteY13" fmla="*/ 159897 h 571606"/>
              <a:gd name="connsiteX14" fmla="*/ 105014 w 627809"/>
              <a:gd name="connsiteY14" fmla="*/ 126008 h 571606"/>
              <a:gd name="connsiteX15" fmla="*/ 342006 w 627809"/>
              <a:gd name="connsiteY15" fmla="*/ 0 h 571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7809" h="571606">
                <a:moveTo>
                  <a:pt x="342743" y="6912"/>
                </a:moveTo>
                <a:cubicBezTo>
                  <a:pt x="188715" y="6912"/>
                  <a:pt x="63851" y="131776"/>
                  <a:pt x="63851" y="285804"/>
                </a:cubicBezTo>
                <a:cubicBezTo>
                  <a:pt x="63851" y="439832"/>
                  <a:pt x="188715" y="564696"/>
                  <a:pt x="342743" y="564696"/>
                </a:cubicBezTo>
                <a:cubicBezTo>
                  <a:pt x="496771" y="564696"/>
                  <a:pt x="621635" y="439832"/>
                  <a:pt x="621635" y="285804"/>
                </a:cubicBezTo>
                <a:cubicBezTo>
                  <a:pt x="621635" y="131776"/>
                  <a:pt x="496771" y="6912"/>
                  <a:pt x="342743" y="6912"/>
                </a:cubicBezTo>
                <a:close/>
                <a:moveTo>
                  <a:pt x="342006" y="0"/>
                </a:moveTo>
                <a:cubicBezTo>
                  <a:pt x="499851" y="0"/>
                  <a:pt x="627809" y="127958"/>
                  <a:pt x="627809" y="285803"/>
                </a:cubicBezTo>
                <a:cubicBezTo>
                  <a:pt x="627809" y="443648"/>
                  <a:pt x="499851" y="571606"/>
                  <a:pt x="342006" y="571606"/>
                </a:cubicBezTo>
                <a:cubicBezTo>
                  <a:pt x="243353" y="571606"/>
                  <a:pt x="156374" y="521623"/>
                  <a:pt x="105014" y="445598"/>
                </a:cubicBezTo>
                <a:lnTo>
                  <a:pt x="78663" y="397051"/>
                </a:lnTo>
                <a:lnTo>
                  <a:pt x="88378" y="414950"/>
                </a:lnTo>
                <a:lnTo>
                  <a:pt x="0" y="285802"/>
                </a:lnTo>
                <a:lnTo>
                  <a:pt x="88383" y="156647"/>
                </a:lnTo>
                <a:lnTo>
                  <a:pt x="86619" y="159897"/>
                </a:lnTo>
                <a:lnTo>
                  <a:pt x="105014" y="126008"/>
                </a:lnTo>
                <a:cubicBezTo>
                  <a:pt x="156374" y="49983"/>
                  <a:pt x="243353" y="0"/>
                  <a:pt x="342006"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buNone/>
              <a:defRPr lang="en-US" sz="1800" dirty="0" smtClean="0"/>
            </a:lvl1pPr>
          </a:lstStyle>
          <a:p>
            <a:pPr marL="0" lvl="0" algn="ctr"/>
            <a:r>
              <a:rPr lang="en-US"/>
              <a:t>  </a:t>
            </a:r>
          </a:p>
        </p:txBody>
      </p:sp>
      <p:sp>
        <p:nvSpPr>
          <p:cNvPr id="102" name="Text Placeholder 101">
            <a:extLst>
              <a:ext uri="{FF2B5EF4-FFF2-40B4-BE49-F238E27FC236}">
                <a16:creationId xmlns:a16="http://schemas.microsoft.com/office/drawing/2014/main" id="{6B047D85-A034-0DCC-31A2-1C3F27B900B7}"/>
              </a:ext>
            </a:extLst>
          </p:cNvPr>
          <p:cNvSpPr>
            <a:spLocks noGrp="1"/>
          </p:cNvSpPr>
          <p:nvPr>
            <p:ph type="body" sz="quarter" idx="97" hasCustomPrompt="1"/>
          </p:nvPr>
        </p:nvSpPr>
        <p:spPr>
          <a:xfrm flipH="1">
            <a:off x="2972056" y="5300622"/>
            <a:ext cx="627809" cy="571606"/>
          </a:xfrm>
          <a:custGeom>
            <a:avLst/>
            <a:gdLst>
              <a:gd name="connsiteX0" fmla="*/ 342743 w 627809"/>
              <a:gd name="connsiteY0" fmla="*/ 6912 h 571606"/>
              <a:gd name="connsiteX1" fmla="*/ 63851 w 627809"/>
              <a:gd name="connsiteY1" fmla="*/ 285804 h 571606"/>
              <a:gd name="connsiteX2" fmla="*/ 342743 w 627809"/>
              <a:gd name="connsiteY2" fmla="*/ 564696 h 571606"/>
              <a:gd name="connsiteX3" fmla="*/ 621635 w 627809"/>
              <a:gd name="connsiteY3" fmla="*/ 285804 h 571606"/>
              <a:gd name="connsiteX4" fmla="*/ 342743 w 627809"/>
              <a:gd name="connsiteY4" fmla="*/ 6912 h 571606"/>
              <a:gd name="connsiteX5" fmla="*/ 342006 w 627809"/>
              <a:gd name="connsiteY5" fmla="*/ 0 h 571606"/>
              <a:gd name="connsiteX6" fmla="*/ 627809 w 627809"/>
              <a:gd name="connsiteY6" fmla="*/ 285803 h 571606"/>
              <a:gd name="connsiteX7" fmla="*/ 342006 w 627809"/>
              <a:gd name="connsiteY7" fmla="*/ 571606 h 571606"/>
              <a:gd name="connsiteX8" fmla="*/ 105014 w 627809"/>
              <a:gd name="connsiteY8" fmla="*/ 445598 h 571606"/>
              <a:gd name="connsiteX9" fmla="*/ 78663 w 627809"/>
              <a:gd name="connsiteY9" fmla="*/ 397051 h 571606"/>
              <a:gd name="connsiteX10" fmla="*/ 88378 w 627809"/>
              <a:gd name="connsiteY10" fmla="*/ 414950 h 571606"/>
              <a:gd name="connsiteX11" fmla="*/ 0 w 627809"/>
              <a:gd name="connsiteY11" fmla="*/ 285802 h 571606"/>
              <a:gd name="connsiteX12" fmla="*/ 88383 w 627809"/>
              <a:gd name="connsiteY12" fmla="*/ 156647 h 571606"/>
              <a:gd name="connsiteX13" fmla="*/ 86619 w 627809"/>
              <a:gd name="connsiteY13" fmla="*/ 159897 h 571606"/>
              <a:gd name="connsiteX14" fmla="*/ 105014 w 627809"/>
              <a:gd name="connsiteY14" fmla="*/ 126008 h 571606"/>
              <a:gd name="connsiteX15" fmla="*/ 342006 w 627809"/>
              <a:gd name="connsiteY15" fmla="*/ 0 h 571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7809" h="571606">
                <a:moveTo>
                  <a:pt x="342743" y="6912"/>
                </a:moveTo>
                <a:cubicBezTo>
                  <a:pt x="188715" y="6912"/>
                  <a:pt x="63851" y="131776"/>
                  <a:pt x="63851" y="285804"/>
                </a:cubicBezTo>
                <a:cubicBezTo>
                  <a:pt x="63851" y="439832"/>
                  <a:pt x="188715" y="564696"/>
                  <a:pt x="342743" y="564696"/>
                </a:cubicBezTo>
                <a:cubicBezTo>
                  <a:pt x="496771" y="564696"/>
                  <a:pt x="621635" y="439832"/>
                  <a:pt x="621635" y="285804"/>
                </a:cubicBezTo>
                <a:cubicBezTo>
                  <a:pt x="621635" y="131776"/>
                  <a:pt x="496771" y="6912"/>
                  <a:pt x="342743" y="6912"/>
                </a:cubicBezTo>
                <a:close/>
                <a:moveTo>
                  <a:pt x="342006" y="0"/>
                </a:moveTo>
                <a:cubicBezTo>
                  <a:pt x="499851" y="0"/>
                  <a:pt x="627809" y="127958"/>
                  <a:pt x="627809" y="285803"/>
                </a:cubicBezTo>
                <a:cubicBezTo>
                  <a:pt x="627809" y="443648"/>
                  <a:pt x="499851" y="571606"/>
                  <a:pt x="342006" y="571606"/>
                </a:cubicBezTo>
                <a:cubicBezTo>
                  <a:pt x="243353" y="571606"/>
                  <a:pt x="156374" y="521623"/>
                  <a:pt x="105014" y="445598"/>
                </a:cubicBezTo>
                <a:lnTo>
                  <a:pt x="78663" y="397051"/>
                </a:lnTo>
                <a:lnTo>
                  <a:pt x="88378" y="414950"/>
                </a:lnTo>
                <a:lnTo>
                  <a:pt x="0" y="285802"/>
                </a:lnTo>
                <a:lnTo>
                  <a:pt x="88383" y="156647"/>
                </a:lnTo>
                <a:lnTo>
                  <a:pt x="86619" y="159897"/>
                </a:lnTo>
                <a:lnTo>
                  <a:pt x="105014" y="126008"/>
                </a:lnTo>
                <a:cubicBezTo>
                  <a:pt x="156374" y="49983"/>
                  <a:pt x="243353" y="0"/>
                  <a:pt x="342006"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buNone/>
              <a:defRPr lang="en-US" sz="1800" dirty="0" smtClean="0"/>
            </a:lvl1pPr>
          </a:lstStyle>
          <a:p>
            <a:pPr marL="0" lvl="0" algn="ctr"/>
            <a:r>
              <a:rPr lang="en-US"/>
              <a:t>  </a:t>
            </a:r>
          </a:p>
        </p:txBody>
      </p:sp>
      <p:sp>
        <p:nvSpPr>
          <p:cNvPr id="103" name="Text Placeholder 102">
            <a:extLst>
              <a:ext uri="{FF2B5EF4-FFF2-40B4-BE49-F238E27FC236}">
                <a16:creationId xmlns:a16="http://schemas.microsoft.com/office/drawing/2014/main" id="{89C80641-FBE7-5118-CC49-AE3617D3A294}"/>
              </a:ext>
            </a:extLst>
          </p:cNvPr>
          <p:cNvSpPr>
            <a:spLocks noGrp="1"/>
          </p:cNvSpPr>
          <p:nvPr>
            <p:ph type="body" sz="quarter" idx="98" hasCustomPrompt="1"/>
          </p:nvPr>
        </p:nvSpPr>
        <p:spPr>
          <a:xfrm flipH="1">
            <a:off x="649119" y="1228266"/>
            <a:ext cx="353214" cy="321594"/>
          </a:xfrm>
          <a:custGeom>
            <a:avLst/>
            <a:gdLst>
              <a:gd name="connsiteX0" fmla="*/ 342743 w 627809"/>
              <a:gd name="connsiteY0" fmla="*/ 6912 h 571606"/>
              <a:gd name="connsiteX1" fmla="*/ 63851 w 627809"/>
              <a:gd name="connsiteY1" fmla="*/ 285804 h 571606"/>
              <a:gd name="connsiteX2" fmla="*/ 342743 w 627809"/>
              <a:gd name="connsiteY2" fmla="*/ 564696 h 571606"/>
              <a:gd name="connsiteX3" fmla="*/ 621635 w 627809"/>
              <a:gd name="connsiteY3" fmla="*/ 285804 h 571606"/>
              <a:gd name="connsiteX4" fmla="*/ 342743 w 627809"/>
              <a:gd name="connsiteY4" fmla="*/ 6912 h 571606"/>
              <a:gd name="connsiteX5" fmla="*/ 342006 w 627809"/>
              <a:gd name="connsiteY5" fmla="*/ 0 h 571606"/>
              <a:gd name="connsiteX6" fmla="*/ 627809 w 627809"/>
              <a:gd name="connsiteY6" fmla="*/ 285803 h 571606"/>
              <a:gd name="connsiteX7" fmla="*/ 342006 w 627809"/>
              <a:gd name="connsiteY7" fmla="*/ 571606 h 571606"/>
              <a:gd name="connsiteX8" fmla="*/ 105014 w 627809"/>
              <a:gd name="connsiteY8" fmla="*/ 445598 h 571606"/>
              <a:gd name="connsiteX9" fmla="*/ 78663 w 627809"/>
              <a:gd name="connsiteY9" fmla="*/ 397051 h 571606"/>
              <a:gd name="connsiteX10" fmla="*/ 88378 w 627809"/>
              <a:gd name="connsiteY10" fmla="*/ 414950 h 571606"/>
              <a:gd name="connsiteX11" fmla="*/ 0 w 627809"/>
              <a:gd name="connsiteY11" fmla="*/ 285802 h 571606"/>
              <a:gd name="connsiteX12" fmla="*/ 88383 w 627809"/>
              <a:gd name="connsiteY12" fmla="*/ 156647 h 571606"/>
              <a:gd name="connsiteX13" fmla="*/ 86619 w 627809"/>
              <a:gd name="connsiteY13" fmla="*/ 159897 h 571606"/>
              <a:gd name="connsiteX14" fmla="*/ 105014 w 627809"/>
              <a:gd name="connsiteY14" fmla="*/ 126008 h 571606"/>
              <a:gd name="connsiteX15" fmla="*/ 342006 w 627809"/>
              <a:gd name="connsiteY15" fmla="*/ 0 h 571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7809" h="571606">
                <a:moveTo>
                  <a:pt x="342743" y="6912"/>
                </a:moveTo>
                <a:cubicBezTo>
                  <a:pt x="188715" y="6912"/>
                  <a:pt x="63851" y="131776"/>
                  <a:pt x="63851" y="285804"/>
                </a:cubicBezTo>
                <a:cubicBezTo>
                  <a:pt x="63851" y="439832"/>
                  <a:pt x="188715" y="564696"/>
                  <a:pt x="342743" y="564696"/>
                </a:cubicBezTo>
                <a:cubicBezTo>
                  <a:pt x="496771" y="564696"/>
                  <a:pt x="621635" y="439832"/>
                  <a:pt x="621635" y="285804"/>
                </a:cubicBezTo>
                <a:cubicBezTo>
                  <a:pt x="621635" y="131776"/>
                  <a:pt x="496771" y="6912"/>
                  <a:pt x="342743" y="6912"/>
                </a:cubicBezTo>
                <a:close/>
                <a:moveTo>
                  <a:pt x="342006" y="0"/>
                </a:moveTo>
                <a:cubicBezTo>
                  <a:pt x="499851" y="0"/>
                  <a:pt x="627809" y="127958"/>
                  <a:pt x="627809" y="285803"/>
                </a:cubicBezTo>
                <a:cubicBezTo>
                  <a:pt x="627809" y="443648"/>
                  <a:pt x="499851" y="571606"/>
                  <a:pt x="342006" y="571606"/>
                </a:cubicBezTo>
                <a:cubicBezTo>
                  <a:pt x="243353" y="571606"/>
                  <a:pt x="156374" y="521623"/>
                  <a:pt x="105014" y="445598"/>
                </a:cubicBezTo>
                <a:lnTo>
                  <a:pt x="78663" y="397051"/>
                </a:lnTo>
                <a:lnTo>
                  <a:pt x="88378" y="414950"/>
                </a:lnTo>
                <a:lnTo>
                  <a:pt x="0" y="285802"/>
                </a:lnTo>
                <a:lnTo>
                  <a:pt x="88383" y="156647"/>
                </a:lnTo>
                <a:lnTo>
                  <a:pt x="86619" y="159897"/>
                </a:lnTo>
                <a:lnTo>
                  <a:pt x="105014" y="126008"/>
                </a:lnTo>
                <a:cubicBezTo>
                  <a:pt x="156374" y="49983"/>
                  <a:pt x="243353" y="0"/>
                  <a:pt x="342006"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buNone/>
              <a:defRPr lang="en-US" sz="1800" dirty="0" smtClean="0"/>
            </a:lvl1pPr>
          </a:lstStyle>
          <a:p>
            <a:pPr marL="0" lvl="0" algn="ctr"/>
            <a:r>
              <a:rPr lang="en-US"/>
              <a:t>  </a:t>
            </a:r>
          </a:p>
        </p:txBody>
      </p:sp>
      <p:sp>
        <p:nvSpPr>
          <p:cNvPr id="104" name="Text Placeholder 103">
            <a:extLst>
              <a:ext uri="{FF2B5EF4-FFF2-40B4-BE49-F238E27FC236}">
                <a16:creationId xmlns:a16="http://schemas.microsoft.com/office/drawing/2014/main" id="{127CB60E-A0F8-5F19-46DE-8A5E44AFE78E}"/>
              </a:ext>
            </a:extLst>
          </p:cNvPr>
          <p:cNvSpPr>
            <a:spLocks noGrp="1"/>
          </p:cNvSpPr>
          <p:nvPr>
            <p:ph type="body" sz="quarter" idx="99" hasCustomPrompt="1"/>
          </p:nvPr>
        </p:nvSpPr>
        <p:spPr>
          <a:xfrm flipH="1">
            <a:off x="2030782" y="1228266"/>
            <a:ext cx="353214" cy="321594"/>
          </a:xfrm>
          <a:custGeom>
            <a:avLst/>
            <a:gdLst>
              <a:gd name="connsiteX0" fmla="*/ 342743 w 627809"/>
              <a:gd name="connsiteY0" fmla="*/ 6912 h 571606"/>
              <a:gd name="connsiteX1" fmla="*/ 63851 w 627809"/>
              <a:gd name="connsiteY1" fmla="*/ 285804 h 571606"/>
              <a:gd name="connsiteX2" fmla="*/ 342743 w 627809"/>
              <a:gd name="connsiteY2" fmla="*/ 564696 h 571606"/>
              <a:gd name="connsiteX3" fmla="*/ 621635 w 627809"/>
              <a:gd name="connsiteY3" fmla="*/ 285804 h 571606"/>
              <a:gd name="connsiteX4" fmla="*/ 342743 w 627809"/>
              <a:gd name="connsiteY4" fmla="*/ 6912 h 571606"/>
              <a:gd name="connsiteX5" fmla="*/ 342006 w 627809"/>
              <a:gd name="connsiteY5" fmla="*/ 0 h 571606"/>
              <a:gd name="connsiteX6" fmla="*/ 627809 w 627809"/>
              <a:gd name="connsiteY6" fmla="*/ 285803 h 571606"/>
              <a:gd name="connsiteX7" fmla="*/ 342006 w 627809"/>
              <a:gd name="connsiteY7" fmla="*/ 571606 h 571606"/>
              <a:gd name="connsiteX8" fmla="*/ 105014 w 627809"/>
              <a:gd name="connsiteY8" fmla="*/ 445598 h 571606"/>
              <a:gd name="connsiteX9" fmla="*/ 78663 w 627809"/>
              <a:gd name="connsiteY9" fmla="*/ 397051 h 571606"/>
              <a:gd name="connsiteX10" fmla="*/ 88378 w 627809"/>
              <a:gd name="connsiteY10" fmla="*/ 414950 h 571606"/>
              <a:gd name="connsiteX11" fmla="*/ 0 w 627809"/>
              <a:gd name="connsiteY11" fmla="*/ 285802 h 571606"/>
              <a:gd name="connsiteX12" fmla="*/ 88383 w 627809"/>
              <a:gd name="connsiteY12" fmla="*/ 156647 h 571606"/>
              <a:gd name="connsiteX13" fmla="*/ 86619 w 627809"/>
              <a:gd name="connsiteY13" fmla="*/ 159897 h 571606"/>
              <a:gd name="connsiteX14" fmla="*/ 105014 w 627809"/>
              <a:gd name="connsiteY14" fmla="*/ 126008 h 571606"/>
              <a:gd name="connsiteX15" fmla="*/ 342006 w 627809"/>
              <a:gd name="connsiteY15" fmla="*/ 0 h 571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7809" h="571606">
                <a:moveTo>
                  <a:pt x="342743" y="6912"/>
                </a:moveTo>
                <a:cubicBezTo>
                  <a:pt x="188715" y="6912"/>
                  <a:pt x="63851" y="131776"/>
                  <a:pt x="63851" y="285804"/>
                </a:cubicBezTo>
                <a:cubicBezTo>
                  <a:pt x="63851" y="439832"/>
                  <a:pt x="188715" y="564696"/>
                  <a:pt x="342743" y="564696"/>
                </a:cubicBezTo>
                <a:cubicBezTo>
                  <a:pt x="496771" y="564696"/>
                  <a:pt x="621635" y="439832"/>
                  <a:pt x="621635" y="285804"/>
                </a:cubicBezTo>
                <a:cubicBezTo>
                  <a:pt x="621635" y="131776"/>
                  <a:pt x="496771" y="6912"/>
                  <a:pt x="342743" y="6912"/>
                </a:cubicBezTo>
                <a:close/>
                <a:moveTo>
                  <a:pt x="342006" y="0"/>
                </a:moveTo>
                <a:cubicBezTo>
                  <a:pt x="499851" y="0"/>
                  <a:pt x="627809" y="127958"/>
                  <a:pt x="627809" y="285803"/>
                </a:cubicBezTo>
                <a:cubicBezTo>
                  <a:pt x="627809" y="443648"/>
                  <a:pt x="499851" y="571606"/>
                  <a:pt x="342006" y="571606"/>
                </a:cubicBezTo>
                <a:cubicBezTo>
                  <a:pt x="243353" y="571606"/>
                  <a:pt x="156374" y="521623"/>
                  <a:pt x="105014" y="445598"/>
                </a:cubicBezTo>
                <a:lnTo>
                  <a:pt x="78663" y="397051"/>
                </a:lnTo>
                <a:lnTo>
                  <a:pt x="88378" y="414950"/>
                </a:lnTo>
                <a:lnTo>
                  <a:pt x="0" y="285802"/>
                </a:lnTo>
                <a:lnTo>
                  <a:pt x="88383" y="156647"/>
                </a:lnTo>
                <a:lnTo>
                  <a:pt x="86619" y="159897"/>
                </a:lnTo>
                <a:lnTo>
                  <a:pt x="105014" y="126008"/>
                </a:lnTo>
                <a:cubicBezTo>
                  <a:pt x="156374" y="49983"/>
                  <a:pt x="243353" y="0"/>
                  <a:pt x="342006"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buNone/>
              <a:defRPr lang="en-US" sz="1800" dirty="0" smtClean="0"/>
            </a:lvl1pPr>
          </a:lstStyle>
          <a:p>
            <a:pPr marL="0" lvl="0" algn="ctr"/>
            <a:r>
              <a:rPr lang="en-US"/>
              <a:t>  </a:t>
            </a:r>
          </a:p>
        </p:txBody>
      </p:sp>
      <p:sp>
        <p:nvSpPr>
          <p:cNvPr id="106" name="Text Placeholder 105">
            <a:extLst>
              <a:ext uri="{FF2B5EF4-FFF2-40B4-BE49-F238E27FC236}">
                <a16:creationId xmlns:a16="http://schemas.microsoft.com/office/drawing/2014/main" id="{065073A3-3C52-7E70-89E2-B272F62147EF}"/>
              </a:ext>
            </a:extLst>
          </p:cNvPr>
          <p:cNvSpPr>
            <a:spLocks noGrp="1"/>
          </p:cNvSpPr>
          <p:nvPr>
            <p:ph type="body" sz="quarter" idx="101" hasCustomPrompt="1"/>
          </p:nvPr>
        </p:nvSpPr>
        <p:spPr>
          <a:xfrm flipH="1">
            <a:off x="3412749" y="1228266"/>
            <a:ext cx="353214" cy="321594"/>
          </a:xfrm>
          <a:custGeom>
            <a:avLst/>
            <a:gdLst>
              <a:gd name="connsiteX0" fmla="*/ 342743 w 627809"/>
              <a:gd name="connsiteY0" fmla="*/ 6912 h 571606"/>
              <a:gd name="connsiteX1" fmla="*/ 63851 w 627809"/>
              <a:gd name="connsiteY1" fmla="*/ 285804 h 571606"/>
              <a:gd name="connsiteX2" fmla="*/ 342743 w 627809"/>
              <a:gd name="connsiteY2" fmla="*/ 564696 h 571606"/>
              <a:gd name="connsiteX3" fmla="*/ 621635 w 627809"/>
              <a:gd name="connsiteY3" fmla="*/ 285804 h 571606"/>
              <a:gd name="connsiteX4" fmla="*/ 342743 w 627809"/>
              <a:gd name="connsiteY4" fmla="*/ 6912 h 571606"/>
              <a:gd name="connsiteX5" fmla="*/ 342006 w 627809"/>
              <a:gd name="connsiteY5" fmla="*/ 0 h 571606"/>
              <a:gd name="connsiteX6" fmla="*/ 627809 w 627809"/>
              <a:gd name="connsiteY6" fmla="*/ 285803 h 571606"/>
              <a:gd name="connsiteX7" fmla="*/ 342006 w 627809"/>
              <a:gd name="connsiteY7" fmla="*/ 571606 h 571606"/>
              <a:gd name="connsiteX8" fmla="*/ 105014 w 627809"/>
              <a:gd name="connsiteY8" fmla="*/ 445598 h 571606"/>
              <a:gd name="connsiteX9" fmla="*/ 78663 w 627809"/>
              <a:gd name="connsiteY9" fmla="*/ 397051 h 571606"/>
              <a:gd name="connsiteX10" fmla="*/ 88378 w 627809"/>
              <a:gd name="connsiteY10" fmla="*/ 414950 h 571606"/>
              <a:gd name="connsiteX11" fmla="*/ 0 w 627809"/>
              <a:gd name="connsiteY11" fmla="*/ 285802 h 571606"/>
              <a:gd name="connsiteX12" fmla="*/ 88383 w 627809"/>
              <a:gd name="connsiteY12" fmla="*/ 156647 h 571606"/>
              <a:gd name="connsiteX13" fmla="*/ 86619 w 627809"/>
              <a:gd name="connsiteY13" fmla="*/ 159897 h 571606"/>
              <a:gd name="connsiteX14" fmla="*/ 105014 w 627809"/>
              <a:gd name="connsiteY14" fmla="*/ 126008 h 571606"/>
              <a:gd name="connsiteX15" fmla="*/ 342006 w 627809"/>
              <a:gd name="connsiteY15" fmla="*/ 0 h 571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7809" h="571606">
                <a:moveTo>
                  <a:pt x="342743" y="6912"/>
                </a:moveTo>
                <a:cubicBezTo>
                  <a:pt x="188715" y="6912"/>
                  <a:pt x="63851" y="131776"/>
                  <a:pt x="63851" y="285804"/>
                </a:cubicBezTo>
                <a:cubicBezTo>
                  <a:pt x="63851" y="439832"/>
                  <a:pt x="188715" y="564696"/>
                  <a:pt x="342743" y="564696"/>
                </a:cubicBezTo>
                <a:cubicBezTo>
                  <a:pt x="496771" y="564696"/>
                  <a:pt x="621635" y="439832"/>
                  <a:pt x="621635" y="285804"/>
                </a:cubicBezTo>
                <a:cubicBezTo>
                  <a:pt x="621635" y="131776"/>
                  <a:pt x="496771" y="6912"/>
                  <a:pt x="342743" y="6912"/>
                </a:cubicBezTo>
                <a:close/>
                <a:moveTo>
                  <a:pt x="342006" y="0"/>
                </a:moveTo>
                <a:cubicBezTo>
                  <a:pt x="499851" y="0"/>
                  <a:pt x="627809" y="127958"/>
                  <a:pt x="627809" y="285803"/>
                </a:cubicBezTo>
                <a:cubicBezTo>
                  <a:pt x="627809" y="443648"/>
                  <a:pt x="499851" y="571606"/>
                  <a:pt x="342006" y="571606"/>
                </a:cubicBezTo>
                <a:cubicBezTo>
                  <a:pt x="243353" y="571606"/>
                  <a:pt x="156374" y="521623"/>
                  <a:pt x="105014" y="445598"/>
                </a:cubicBezTo>
                <a:lnTo>
                  <a:pt x="78663" y="397051"/>
                </a:lnTo>
                <a:lnTo>
                  <a:pt x="88378" y="414950"/>
                </a:lnTo>
                <a:lnTo>
                  <a:pt x="0" y="285802"/>
                </a:lnTo>
                <a:lnTo>
                  <a:pt x="88383" y="156647"/>
                </a:lnTo>
                <a:lnTo>
                  <a:pt x="86619" y="159897"/>
                </a:lnTo>
                <a:lnTo>
                  <a:pt x="105014" y="126008"/>
                </a:lnTo>
                <a:cubicBezTo>
                  <a:pt x="156374" y="49983"/>
                  <a:pt x="243353" y="0"/>
                  <a:pt x="342006" y="0"/>
                </a:cubicBezTo>
                <a:close/>
              </a:path>
            </a:pathLst>
          </a:cu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buNone/>
              <a:defRPr lang="en-US" sz="1800" dirty="0" smtClean="0"/>
            </a:lvl1pPr>
          </a:lstStyle>
          <a:p>
            <a:pPr marL="0" lvl="0" algn="ctr"/>
            <a:r>
              <a:rPr lang="en-US"/>
              <a:t>  </a:t>
            </a:r>
          </a:p>
        </p:txBody>
      </p:sp>
      <p:sp>
        <p:nvSpPr>
          <p:cNvPr id="108" name="Picture Placeholder 107">
            <a:extLst>
              <a:ext uri="{FF2B5EF4-FFF2-40B4-BE49-F238E27FC236}">
                <a16:creationId xmlns:a16="http://schemas.microsoft.com/office/drawing/2014/main" id="{81EE22B5-89D7-5703-E85A-A61589BF4C38}"/>
              </a:ext>
            </a:extLst>
          </p:cNvPr>
          <p:cNvSpPr>
            <a:spLocks noGrp="1"/>
          </p:cNvSpPr>
          <p:nvPr>
            <p:ph type="pic" sz="quarter" idx="102" hasCustomPrompt="1"/>
          </p:nvPr>
        </p:nvSpPr>
        <p:spPr>
          <a:xfrm>
            <a:off x="2427062" y="2657423"/>
            <a:ext cx="457200" cy="457200"/>
          </a:xfrm>
          <a:prstGeom prst="ellipse">
            <a:avLst/>
          </a:prstGeom>
          <a:solidFill>
            <a:schemeClr val="bg1"/>
          </a:solidFill>
        </p:spPr>
        <p:txBody>
          <a:bodyPr lIns="0" tIns="0" rIns="0" bIns="0" anchor="ctr" anchorCtr="0"/>
          <a:lstStyle>
            <a:lvl1pPr marL="0" indent="0" algn="ctr">
              <a:buNone/>
              <a:defRPr sz="700"/>
            </a:lvl1pPr>
          </a:lstStyle>
          <a:p>
            <a:r>
              <a:rPr lang="en-US"/>
              <a:t>Icon</a:t>
            </a:r>
          </a:p>
        </p:txBody>
      </p:sp>
      <p:sp>
        <p:nvSpPr>
          <p:cNvPr id="109" name="Picture Placeholder 107">
            <a:extLst>
              <a:ext uri="{FF2B5EF4-FFF2-40B4-BE49-F238E27FC236}">
                <a16:creationId xmlns:a16="http://schemas.microsoft.com/office/drawing/2014/main" id="{89DEF9F2-0818-14DF-CE61-FF4306A7DC87}"/>
              </a:ext>
            </a:extLst>
          </p:cNvPr>
          <p:cNvSpPr>
            <a:spLocks noGrp="1"/>
          </p:cNvSpPr>
          <p:nvPr>
            <p:ph type="pic" sz="quarter" idx="103" hasCustomPrompt="1"/>
          </p:nvPr>
        </p:nvSpPr>
        <p:spPr>
          <a:xfrm>
            <a:off x="1822787" y="3526949"/>
            <a:ext cx="457200" cy="457200"/>
          </a:xfrm>
          <a:prstGeom prst="ellipse">
            <a:avLst/>
          </a:prstGeom>
          <a:solidFill>
            <a:schemeClr val="bg1"/>
          </a:solidFill>
        </p:spPr>
        <p:txBody>
          <a:bodyPr lIns="0" tIns="0" rIns="0" bIns="0" anchor="ctr" anchorCtr="0"/>
          <a:lstStyle>
            <a:lvl1pPr marL="0" indent="0" algn="ctr">
              <a:buNone/>
              <a:defRPr sz="700"/>
            </a:lvl1pPr>
          </a:lstStyle>
          <a:p>
            <a:r>
              <a:rPr lang="en-US"/>
              <a:t>Icon</a:t>
            </a:r>
          </a:p>
        </p:txBody>
      </p:sp>
      <p:sp>
        <p:nvSpPr>
          <p:cNvPr id="110" name="Picture Placeholder 107">
            <a:extLst>
              <a:ext uri="{FF2B5EF4-FFF2-40B4-BE49-F238E27FC236}">
                <a16:creationId xmlns:a16="http://schemas.microsoft.com/office/drawing/2014/main" id="{82FFEA24-A65B-84DA-96E4-6A6AF3854208}"/>
              </a:ext>
            </a:extLst>
          </p:cNvPr>
          <p:cNvSpPr>
            <a:spLocks noGrp="1"/>
          </p:cNvSpPr>
          <p:nvPr>
            <p:ph type="pic" sz="quarter" idx="104" hasCustomPrompt="1"/>
          </p:nvPr>
        </p:nvSpPr>
        <p:spPr>
          <a:xfrm>
            <a:off x="1825227" y="4443419"/>
            <a:ext cx="457200" cy="457200"/>
          </a:xfrm>
          <a:prstGeom prst="ellipse">
            <a:avLst/>
          </a:prstGeom>
          <a:solidFill>
            <a:schemeClr val="bg1"/>
          </a:solidFill>
        </p:spPr>
        <p:txBody>
          <a:bodyPr lIns="0" tIns="0" rIns="0" bIns="0" anchor="ctr" anchorCtr="0"/>
          <a:lstStyle>
            <a:lvl1pPr marL="0" indent="0" algn="ctr">
              <a:buNone/>
              <a:defRPr sz="700"/>
            </a:lvl1pPr>
          </a:lstStyle>
          <a:p>
            <a:r>
              <a:rPr lang="en-US"/>
              <a:t>Icon</a:t>
            </a:r>
          </a:p>
        </p:txBody>
      </p:sp>
      <p:sp>
        <p:nvSpPr>
          <p:cNvPr id="111" name="Picture Placeholder 107">
            <a:extLst>
              <a:ext uri="{FF2B5EF4-FFF2-40B4-BE49-F238E27FC236}">
                <a16:creationId xmlns:a16="http://schemas.microsoft.com/office/drawing/2014/main" id="{88F7CA94-76D1-090C-D135-4B15FB7119BB}"/>
              </a:ext>
            </a:extLst>
          </p:cNvPr>
          <p:cNvSpPr>
            <a:spLocks noGrp="1"/>
          </p:cNvSpPr>
          <p:nvPr>
            <p:ph type="pic" sz="quarter" idx="105" hasCustomPrompt="1"/>
          </p:nvPr>
        </p:nvSpPr>
        <p:spPr>
          <a:xfrm>
            <a:off x="3038128" y="3526949"/>
            <a:ext cx="457200" cy="457200"/>
          </a:xfrm>
          <a:prstGeom prst="ellipse">
            <a:avLst/>
          </a:prstGeom>
          <a:solidFill>
            <a:schemeClr val="bg1"/>
          </a:solidFill>
        </p:spPr>
        <p:txBody>
          <a:bodyPr lIns="0" tIns="0" rIns="0" bIns="0" anchor="ctr" anchorCtr="0"/>
          <a:lstStyle>
            <a:lvl1pPr marL="0" indent="0" algn="ctr">
              <a:buNone/>
              <a:defRPr sz="700"/>
            </a:lvl1pPr>
          </a:lstStyle>
          <a:p>
            <a:r>
              <a:rPr lang="en-US"/>
              <a:t>Icon</a:t>
            </a:r>
          </a:p>
        </p:txBody>
      </p:sp>
      <p:sp>
        <p:nvSpPr>
          <p:cNvPr id="112" name="Picture Placeholder 107">
            <a:extLst>
              <a:ext uri="{FF2B5EF4-FFF2-40B4-BE49-F238E27FC236}">
                <a16:creationId xmlns:a16="http://schemas.microsoft.com/office/drawing/2014/main" id="{941F7281-768A-E65E-FBE0-B9B40D2318CA}"/>
              </a:ext>
            </a:extLst>
          </p:cNvPr>
          <p:cNvSpPr>
            <a:spLocks noGrp="1"/>
          </p:cNvSpPr>
          <p:nvPr>
            <p:ph type="pic" sz="quarter" idx="106" hasCustomPrompt="1"/>
          </p:nvPr>
        </p:nvSpPr>
        <p:spPr>
          <a:xfrm>
            <a:off x="3038128" y="4453542"/>
            <a:ext cx="457200" cy="457200"/>
          </a:xfrm>
          <a:prstGeom prst="ellipse">
            <a:avLst/>
          </a:prstGeom>
          <a:solidFill>
            <a:schemeClr val="bg1"/>
          </a:solidFill>
        </p:spPr>
        <p:txBody>
          <a:bodyPr lIns="0" tIns="0" rIns="0" bIns="0" anchor="ctr" anchorCtr="0"/>
          <a:lstStyle>
            <a:lvl1pPr marL="0" indent="0" algn="ctr">
              <a:buNone/>
              <a:defRPr sz="700"/>
            </a:lvl1pPr>
          </a:lstStyle>
          <a:p>
            <a:r>
              <a:rPr lang="en-US"/>
              <a:t>Icon</a:t>
            </a:r>
          </a:p>
        </p:txBody>
      </p:sp>
      <p:sp>
        <p:nvSpPr>
          <p:cNvPr id="113" name="Picture Placeholder 107">
            <a:extLst>
              <a:ext uri="{FF2B5EF4-FFF2-40B4-BE49-F238E27FC236}">
                <a16:creationId xmlns:a16="http://schemas.microsoft.com/office/drawing/2014/main" id="{6138FF4B-8CA8-212C-3729-C395287986E7}"/>
              </a:ext>
            </a:extLst>
          </p:cNvPr>
          <p:cNvSpPr>
            <a:spLocks noGrp="1"/>
          </p:cNvSpPr>
          <p:nvPr>
            <p:ph type="pic" sz="quarter" idx="107" hasCustomPrompt="1"/>
          </p:nvPr>
        </p:nvSpPr>
        <p:spPr>
          <a:xfrm>
            <a:off x="3038128" y="5350701"/>
            <a:ext cx="457200" cy="457200"/>
          </a:xfrm>
          <a:prstGeom prst="ellipse">
            <a:avLst/>
          </a:prstGeom>
          <a:solidFill>
            <a:schemeClr val="bg1"/>
          </a:solidFill>
        </p:spPr>
        <p:txBody>
          <a:bodyPr lIns="0" tIns="0" rIns="0" bIns="0" anchor="ctr" anchorCtr="0"/>
          <a:lstStyle>
            <a:lvl1pPr marL="0" indent="0" algn="ctr">
              <a:buNone/>
              <a:defRPr sz="700"/>
            </a:lvl1pPr>
          </a:lstStyle>
          <a:p>
            <a:r>
              <a:rPr lang="en-US"/>
              <a:t>Icon</a:t>
            </a:r>
          </a:p>
        </p:txBody>
      </p:sp>
      <p:sp>
        <p:nvSpPr>
          <p:cNvPr id="114" name="Picture Placeholder 107">
            <a:extLst>
              <a:ext uri="{FF2B5EF4-FFF2-40B4-BE49-F238E27FC236}">
                <a16:creationId xmlns:a16="http://schemas.microsoft.com/office/drawing/2014/main" id="{CBA74D9D-F4D8-C500-E6C0-542304D87833}"/>
              </a:ext>
            </a:extLst>
          </p:cNvPr>
          <p:cNvSpPr>
            <a:spLocks noGrp="1"/>
          </p:cNvSpPr>
          <p:nvPr>
            <p:ph type="pic" sz="quarter" idx="108" hasCustomPrompt="1"/>
          </p:nvPr>
        </p:nvSpPr>
        <p:spPr>
          <a:xfrm>
            <a:off x="680404" y="1257234"/>
            <a:ext cx="258424" cy="258424"/>
          </a:xfrm>
          <a:prstGeom prst="ellipse">
            <a:avLst/>
          </a:prstGeom>
          <a:solidFill>
            <a:schemeClr val="bg1"/>
          </a:solidFill>
        </p:spPr>
        <p:txBody>
          <a:bodyPr lIns="0" tIns="0" rIns="0" bIns="0" anchor="ctr" anchorCtr="0"/>
          <a:lstStyle>
            <a:lvl1pPr marL="0" indent="0" algn="ctr">
              <a:buNone/>
              <a:defRPr sz="600"/>
            </a:lvl1pPr>
          </a:lstStyle>
          <a:p>
            <a:r>
              <a:rPr lang="en-US"/>
              <a:t>Icon</a:t>
            </a:r>
          </a:p>
        </p:txBody>
      </p:sp>
      <p:sp>
        <p:nvSpPr>
          <p:cNvPr id="115" name="Picture Placeholder 107">
            <a:extLst>
              <a:ext uri="{FF2B5EF4-FFF2-40B4-BE49-F238E27FC236}">
                <a16:creationId xmlns:a16="http://schemas.microsoft.com/office/drawing/2014/main" id="{BBEAB046-C2CD-48A0-10B5-C745CE261CED}"/>
              </a:ext>
            </a:extLst>
          </p:cNvPr>
          <p:cNvSpPr>
            <a:spLocks noGrp="1"/>
          </p:cNvSpPr>
          <p:nvPr>
            <p:ph type="pic" sz="quarter" idx="109" hasCustomPrompt="1"/>
          </p:nvPr>
        </p:nvSpPr>
        <p:spPr>
          <a:xfrm>
            <a:off x="2063476" y="1257234"/>
            <a:ext cx="258424" cy="258424"/>
          </a:xfrm>
          <a:prstGeom prst="ellipse">
            <a:avLst/>
          </a:prstGeom>
          <a:solidFill>
            <a:schemeClr val="bg1"/>
          </a:solidFill>
        </p:spPr>
        <p:txBody>
          <a:bodyPr lIns="0" tIns="0" rIns="0" bIns="0" anchor="ctr" anchorCtr="0"/>
          <a:lstStyle>
            <a:lvl1pPr marL="0" indent="0" algn="ctr">
              <a:buNone/>
              <a:defRPr sz="600"/>
            </a:lvl1pPr>
          </a:lstStyle>
          <a:p>
            <a:r>
              <a:rPr lang="en-US"/>
              <a:t>Icon</a:t>
            </a:r>
          </a:p>
        </p:txBody>
      </p:sp>
      <p:sp>
        <p:nvSpPr>
          <p:cNvPr id="116" name="Picture Placeholder 107">
            <a:extLst>
              <a:ext uri="{FF2B5EF4-FFF2-40B4-BE49-F238E27FC236}">
                <a16:creationId xmlns:a16="http://schemas.microsoft.com/office/drawing/2014/main" id="{8588F8F3-F2E0-5839-F41F-3A4322977485}"/>
              </a:ext>
            </a:extLst>
          </p:cNvPr>
          <p:cNvSpPr>
            <a:spLocks noGrp="1"/>
          </p:cNvSpPr>
          <p:nvPr>
            <p:ph type="pic" sz="quarter" idx="110" hasCustomPrompt="1"/>
          </p:nvPr>
        </p:nvSpPr>
        <p:spPr>
          <a:xfrm>
            <a:off x="3444201" y="1257234"/>
            <a:ext cx="258424" cy="258424"/>
          </a:xfrm>
          <a:prstGeom prst="ellipse">
            <a:avLst/>
          </a:prstGeom>
          <a:solidFill>
            <a:schemeClr val="bg1"/>
          </a:solidFill>
        </p:spPr>
        <p:txBody>
          <a:bodyPr lIns="0" tIns="0" rIns="0" bIns="0" anchor="ctr" anchorCtr="0"/>
          <a:lstStyle>
            <a:lvl1pPr marL="0" indent="0" algn="ctr">
              <a:buNone/>
              <a:defRPr sz="600"/>
            </a:lvl1pPr>
          </a:lstStyle>
          <a:p>
            <a:r>
              <a:rPr lang="en-US"/>
              <a:t>Icon</a:t>
            </a:r>
          </a:p>
        </p:txBody>
      </p:sp>
    </p:spTree>
    <p:extLst>
      <p:ext uri="{BB962C8B-B14F-4D97-AF65-F5344CB8AC3E}">
        <p14:creationId xmlns:p14="http://schemas.microsoft.com/office/powerpoint/2010/main" val="1305348934"/>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hart + text/ingofraphic">
    <p:spTree>
      <p:nvGrpSpPr>
        <p:cNvPr id="1" name=""/>
        <p:cNvGrpSpPr/>
        <p:nvPr/>
      </p:nvGrpSpPr>
      <p:grpSpPr>
        <a:xfrm>
          <a:off x="0" y="0"/>
          <a:ext cx="0" cy="0"/>
          <a:chOff x="0" y="0"/>
          <a:chExt cx="0" cy="0"/>
        </a:xfrm>
      </p:grpSpPr>
      <p:sp>
        <p:nvSpPr>
          <p:cNvPr id="16" name="Text Placeholder 12">
            <a:extLst>
              <a:ext uri="{FF2B5EF4-FFF2-40B4-BE49-F238E27FC236}">
                <a16:creationId xmlns:a16="http://schemas.microsoft.com/office/drawing/2014/main" id="{84D99738-1756-6DF3-609F-042D0AB74BC0}"/>
              </a:ext>
            </a:extLst>
          </p:cNvPr>
          <p:cNvSpPr>
            <a:spLocks noGrp="1"/>
          </p:cNvSpPr>
          <p:nvPr>
            <p:ph type="body" sz="quarter" idx="38" hasCustomPrompt="1"/>
          </p:nvPr>
        </p:nvSpPr>
        <p:spPr>
          <a:xfrm>
            <a:off x="515938" y="1160462"/>
            <a:ext cx="11160125" cy="5040311"/>
          </a:xfrm>
          <a:prstGeom prst="rect">
            <a:avLst/>
          </a:prstGeom>
          <a:noFill/>
          <a:ln w="63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800" dirty="0" smtClean="0"/>
            </a:lvl1pPr>
          </a:lstStyle>
          <a:p>
            <a:pPr marL="0" lvl="0" algn="ctr"/>
            <a:r>
              <a:rPr lang="en-US"/>
              <a:t>  </a:t>
            </a:r>
          </a:p>
        </p:txBody>
      </p:sp>
      <p:sp>
        <p:nvSpPr>
          <p:cNvPr id="51" name="Text Placeholder 50">
            <a:extLst>
              <a:ext uri="{FF2B5EF4-FFF2-40B4-BE49-F238E27FC236}">
                <a16:creationId xmlns:a16="http://schemas.microsoft.com/office/drawing/2014/main" id="{9C0E2D75-E157-DE5E-F741-2C179E14B00D}"/>
              </a:ext>
            </a:extLst>
          </p:cNvPr>
          <p:cNvSpPr>
            <a:spLocks noGrp="1"/>
          </p:cNvSpPr>
          <p:nvPr>
            <p:ph type="body" sz="quarter" idx="110" hasCustomPrompt="1"/>
          </p:nvPr>
        </p:nvSpPr>
        <p:spPr>
          <a:xfrm flipH="1">
            <a:off x="813310" y="1262262"/>
            <a:ext cx="353214" cy="321594"/>
          </a:xfrm>
          <a:custGeom>
            <a:avLst/>
            <a:gdLst>
              <a:gd name="connsiteX0" fmla="*/ 342743 w 627809"/>
              <a:gd name="connsiteY0" fmla="*/ 6912 h 571606"/>
              <a:gd name="connsiteX1" fmla="*/ 63851 w 627809"/>
              <a:gd name="connsiteY1" fmla="*/ 285804 h 571606"/>
              <a:gd name="connsiteX2" fmla="*/ 342743 w 627809"/>
              <a:gd name="connsiteY2" fmla="*/ 564696 h 571606"/>
              <a:gd name="connsiteX3" fmla="*/ 621635 w 627809"/>
              <a:gd name="connsiteY3" fmla="*/ 285804 h 571606"/>
              <a:gd name="connsiteX4" fmla="*/ 342743 w 627809"/>
              <a:gd name="connsiteY4" fmla="*/ 6912 h 571606"/>
              <a:gd name="connsiteX5" fmla="*/ 342006 w 627809"/>
              <a:gd name="connsiteY5" fmla="*/ 0 h 571606"/>
              <a:gd name="connsiteX6" fmla="*/ 627809 w 627809"/>
              <a:gd name="connsiteY6" fmla="*/ 285803 h 571606"/>
              <a:gd name="connsiteX7" fmla="*/ 342006 w 627809"/>
              <a:gd name="connsiteY7" fmla="*/ 571606 h 571606"/>
              <a:gd name="connsiteX8" fmla="*/ 105014 w 627809"/>
              <a:gd name="connsiteY8" fmla="*/ 445598 h 571606"/>
              <a:gd name="connsiteX9" fmla="*/ 78663 w 627809"/>
              <a:gd name="connsiteY9" fmla="*/ 397051 h 571606"/>
              <a:gd name="connsiteX10" fmla="*/ 88378 w 627809"/>
              <a:gd name="connsiteY10" fmla="*/ 414950 h 571606"/>
              <a:gd name="connsiteX11" fmla="*/ 0 w 627809"/>
              <a:gd name="connsiteY11" fmla="*/ 285802 h 571606"/>
              <a:gd name="connsiteX12" fmla="*/ 88383 w 627809"/>
              <a:gd name="connsiteY12" fmla="*/ 156647 h 571606"/>
              <a:gd name="connsiteX13" fmla="*/ 86619 w 627809"/>
              <a:gd name="connsiteY13" fmla="*/ 159897 h 571606"/>
              <a:gd name="connsiteX14" fmla="*/ 105014 w 627809"/>
              <a:gd name="connsiteY14" fmla="*/ 126008 h 571606"/>
              <a:gd name="connsiteX15" fmla="*/ 342006 w 627809"/>
              <a:gd name="connsiteY15" fmla="*/ 0 h 571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7809" h="571606">
                <a:moveTo>
                  <a:pt x="342743" y="6912"/>
                </a:moveTo>
                <a:cubicBezTo>
                  <a:pt x="188715" y="6912"/>
                  <a:pt x="63851" y="131776"/>
                  <a:pt x="63851" y="285804"/>
                </a:cubicBezTo>
                <a:cubicBezTo>
                  <a:pt x="63851" y="439832"/>
                  <a:pt x="188715" y="564696"/>
                  <a:pt x="342743" y="564696"/>
                </a:cubicBezTo>
                <a:cubicBezTo>
                  <a:pt x="496771" y="564696"/>
                  <a:pt x="621635" y="439832"/>
                  <a:pt x="621635" y="285804"/>
                </a:cubicBezTo>
                <a:cubicBezTo>
                  <a:pt x="621635" y="131776"/>
                  <a:pt x="496771" y="6912"/>
                  <a:pt x="342743" y="6912"/>
                </a:cubicBezTo>
                <a:close/>
                <a:moveTo>
                  <a:pt x="342006" y="0"/>
                </a:moveTo>
                <a:cubicBezTo>
                  <a:pt x="499851" y="0"/>
                  <a:pt x="627809" y="127958"/>
                  <a:pt x="627809" y="285803"/>
                </a:cubicBezTo>
                <a:cubicBezTo>
                  <a:pt x="627809" y="443648"/>
                  <a:pt x="499851" y="571606"/>
                  <a:pt x="342006" y="571606"/>
                </a:cubicBezTo>
                <a:cubicBezTo>
                  <a:pt x="243353" y="571606"/>
                  <a:pt x="156374" y="521623"/>
                  <a:pt x="105014" y="445598"/>
                </a:cubicBezTo>
                <a:lnTo>
                  <a:pt x="78663" y="397051"/>
                </a:lnTo>
                <a:lnTo>
                  <a:pt x="88378" y="414950"/>
                </a:lnTo>
                <a:lnTo>
                  <a:pt x="0" y="285802"/>
                </a:lnTo>
                <a:lnTo>
                  <a:pt x="88383" y="156647"/>
                </a:lnTo>
                <a:lnTo>
                  <a:pt x="86619" y="159897"/>
                </a:lnTo>
                <a:lnTo>
                  <a:pt x="105014" y="126008"/>
                </a:lnTo>
                <a:cubicBezTo>
                  <a:pt x="156374" y="49983"/>
                  <a:pt x="243353" y="0"/>
                  <a:pt x="342006"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buNone/>
              <a:defRPr lang="en-US" sz="1800" dirty="0" smtClean="0"/>
            </a:lvl1pPr>
          </a:lstStyle>
          <a:p>
            <a:pPr marL="0" lvl="0" algn="ctr"/>
            <a:r>
              <a:rPr lang="en-US"/>
              <a:t>  </a:t>
            </a:r>
          </a:p>
        </p:txBody>
      </p:sp>
      <p:sp>
        <p:nvSpPr>
          <p:cNvPr id="53" name="Picture Placeholder 107">
            <a:extLst>
              <a:ext uri="{FF2B5EF4-FFF2-40B4-BE49-F238E27FC236}">
                <a16:creationId xmlns:a16="http://schemas.microsoft.com/office/drawing/2014/main" id="{1DA70EC9-B8CA-969F-66FB-D13C42087B11}"/>
              </a:ext>
            </a:extLst>
          </p:cNvPr>
          <p:cNvSpPr>
            <a:spLocks noGrp="1"/>
          </p:cNvSpPr>
          <p:nvPr>
            <p:ph type="pic" sz="quarter" idx="112" hasCustomPrompt="1"/>
          </p:nvPr>
        </p:nvSpPr>
        <p:spPr>
          <a:xfrm>
            <a:off x="844595" y="1291230"/>
            <a:ext cx="258424" cy="258424"/>
          </a:xfrm>
          <a:prstGeom prst="ellipse">
            <a:avLst/>
          </a:prstGeom>
          <a:solidFill>
            <a:schemeClr val="bg1"/>
          </a:solidFill>
        </p:spPr>
        <p:txBody>
          <a:bodyPr lIns="0" tIns="0" rIns="0" bIns="0" anchor="ctr" anchorCtr="0"/>
          <a:lstStyle>
            <a:lvl1pPr marL="0" indent="0" algn="ctr">
              <a:buNone/>
              <a:defRPr sz="600"/>
            </a:lvl1pPr>
          </a:lstStyle>
          <a:p>
            <a:r>
              <a:rPr lang="en-US"/>
              <a:t>Icon</a:t>
            </a:r>
          </a:p>
        </p:txBody>
      </p:sp>
      <p:sp>
        <p:nvSpPr>
          <p:cNvPr id="2" name="Text Placeholder 2">
            <a:extLst>
              <a:ext uri="{FF2B5EF4-FFF2-40B4-BE49-F238E27FC236}">
                <a16:creationId xmlns:a16="http://schemas.microsoft.com/office/drawing/2014/main" id="{2EBB37DC-1DE7-49B4-9654-57F21EE66FB8}"/>
              </a:ext>
            </a:extLst>
          </p:cNvPr>
          <p:cNvSpPr>
            <a:spLocks noGrp="1"/>
          </p:cNvSpPr>
          <p:nvPr>
            <p:ph type="body" sz="quarter" idx="10"/>
          </p:nvPr>
        </p:nvSpPr>
        <p:spPr>
          <a:xfrm>
            <a:off x="515938" y="386557"/>
            <a:ext cx="11160124" cy="468312"/>
          </a:xfrm>
          <a:prstGeom prst="rect">
            <a:avLst/>
          </a:prstGeom>
        </p:spPr>
        <p:txBody>
          <a:bodyPr lIns="0" tIns="0" rIns="0" bIns="0" anchor="ctr"/>
          <a:lstStyle>
            <a:lvl1pPr marL="0" indent="0">
              <a:lnSpc>
                <a:spcPct val="90000"/>
              </a:lnSpc>
              <a:spcBef>
                <a:spcPts val="0"/>
              </a:spcBef>
              <a:buNone/>
              <a:defRPr sz="2400" b="0" i="0" cap="all" baseline="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
        <p:nvSpPr>
          <p:cNvPr id="21" name="Text Placeholder 9">
            <a:extLst>
              <a:ext uri="{FF2B5EF4-FFF2-40B4-BE49-F238E27FC236}">
                <a16:creationId xmlns:a16="http://schemas.microsoft.com/office/drawing/2014/main" id="{E4919A5B-327F-7DA4-1D5B-BC030EE7BE14}"/>
              </a:ext>
            </a:extLst>
          </p:cNvPr>
          <p:cNvSpPr>
            <a:spLocks noGrp="1"/>
          </p:cNvSpPr>
          <p:nvPr>
            <p:ph type="body" sz="quarter" idx="41"/>
          </p:nvPr>
        </p:nvSpPr>
        <p:spPr>
          <a:xfrm>
            <a:off x="1288746" y="1334039"/>
            <a:ext cx="2627934" cy="184666"/>
          </a:xfrm>
          <a:prstGeom prst="rect">
            <a:avLst/>
          </a:prstGeom>
        </p:spPr>
        <p:txBody>
          <a:bodyPr wrap="square" lIns="0" tIns="0" rIns="0" bIns="0" anchor="ctr">
            <a:spAutoFit/>
          </a:bodyPr>
          <a:lstStyle>
            <a:lvl1pPr marL="0" indent="0">
              <a:lnSpc>
                <a:spcPct val="100000"/>
              </a:lnSpc>
              <a:buNone/>
              <a:defRPr sz="1200" b="0">
                <a:solidFill>
                  <a:schemeClr val="tx1"/>
                </a:solidFill>
                <a:latin typeface="+mn-lt"/>
              </a:defRPr>
            </a:lvl1pPr>
          </a:lstStyle>
          <a:p>
            <a:pPr lvl="0"/>
            <a:r>
              <a:rPr lang="en-US"/>
              <a:t>Click to edit Master text styles</a:t>
            </a:r>
          </a:p>
        </p:txBody>
      </p:sp>
      <p:sp>
        <p:nvSpPr>
          <p:cNvPr id="43" name="Text Placeholder 9">
            <a:extLst>
              <a:ext uri="{FF2B5EF4-FFF2-40B4-BE49-F238E27FC236}">
                <a16:creationId xmlns:a16="http://schemas.microsoft.com/office/drawing/2014/main" id="{FC69741B-D56C-B032-C849-158B660E26D5}"/>
              </a:ext>
            </a:extLst>
          </p:cNvPr>
          <p:cNvSpPr>
            <a:spLocks noGrp="1"/>
          </p:cNvSpPr>
          <p:nvPr>
            <p:ph type="body" sz="quarter" idx="43"/>
          </p:nvPr>
        </p:nvSpPr>
        <p:spPr>
          <a:xfrm>
            <a:off x="4927550" y="1334039"/>
            <a:ext cx="2627934" cy="184666"/>
          </a:xfrm>
          <a:prstGeom prst="rect">
            <a:avLst/>
          </a:prstGeom>
        </p:spPr>
        <p:txBody>
          <a:bodyPr wrap="square" lIns="0" tIns="0" rIns="0" bIns="0" anchor="ctr">
            <a:spAutoFit/>
          </a:bodyPr>
          <a:lstStyle>
            <a:lvl1pPr marL="0" indent="0">
              <a:lnSpc>
                <a:spcPct val="100000"/>
              </a:lnSpc>
              <a:buNone/>
              <a:defRPr sz="1200" b="0">
                <a:solidFill>
                  <a:schemeClr val="tx1"/>
                </a:solidFill>
                <a:latin typeface="+mn-lt"/>
              </a:defRPr>
            </a:lvl1pPr>
          </a:lstStyle>
          <a:p>
            <a:pPr lvl="0"/>
            <a:r>
              <a:rPr lang="en-US"/>
              <a:t>Click to edit Master text styles</a:t>
            </a:r>
          </a:p>
        </p:txBody>
      </p:sp>
      <p:sp>
        <p:nvSpPr>
          <p:cNvPr id="45" name="Text Placeholder 9">
            <a:extLst>
              <a:ext uri="{FF2B5EF4-FFF2-40B4-BE49-F238E27FC236}">
                <a16:creationId xmlns:a16="http://schemas.microsoft.com/office/drawing/2014/main" id="{C5D407B0-7ACF-F30B-D685-99315FFBEE88}"/>
              </a:ext>
            </a:extLst>
          </p:cNvPr>
          <p:cNvSpPr>
            <a:spLocks noGrp="1"/>
          </p:cNvSpPr>
          <p:nvPr>
            <p:ph type="body" sz="quarter" idx="45"/>
          </p:nvPr>
        </p:nvSpPr>
        <p:spPr>
          <a:xfrm>
            <a:off x="8585901" y="1334040"/>
            <a:ext cx="2627934" cy="184666"/>
          </a:xfrm>
          <a:prstGeom prst="rect">
            <a:avLst/>
          </a:prstGeom>
        </p:spPr>
        <p:txBody>
          <a:bodyPr wrap="square" lIns="0" tIns="0" rIns="0" bIns="0" anchor="ctr">
            <a:spAutoFit/>
          </a:bodyPr>
          <a:lstStyle>
            <a:lvl1pPr marL="0" indent="0">
              <a:lnSpc>
                <a:spcPct val="100000"/>
              </a:lnSpc>
              <a:buNone/>
              <a:defRPr sz="1200" b="0">
                <a:solidFill>
                  <a:schemeClr val="tx1"/>
                </a:solidFill>
                <a:latin typeface="+mn-lt"/>
              </a:defRPr>
            </a:lvl1pPr>
          </a:lstStyle>
          <a:p>
            <a:pPr lvl="0"/>
            <a:r>
              <a:rPr lang="en-US"/>
              <a:t>Click to edit Master text styles</a:t>
            </a:r>
          </a:p>
        </p:txBody>
      </p:sp>
      <p:sp>
        <p:nvSpPr>
          <p:cNvPr id="69" name="Text Placeholder 9">
            <a:extLst>
              <a:ext uri="{FF2B5EF4-FFF2-40B4-BE49-F238E27FC236}">
                <a16:creationId xmlns:a16="http://schemas.microsoft.com/office/drawing/2014/main" id="{8C263EA4-F69C-E9CE-A30D-5D2E2374F50D}"/>
              </a:ext>
            </a:extLst>
          </p:cNvPr>
          <p:cNvSpPr>
            <a:spLocks noGrp="1"/>
          </p:cNvSpPr>
          <p:nvPr>
            <p:ph type="body" sz="quarter" idx="47" hasCustomPrompt="1"/>
          </p:nvPr>
        </p:nvSpPr>
        <p:spPr>
          <a:xfrm>
            <a:off x="834079" y="3624328"/>
            <a:ext cx="2164759" cy="312712"/>
          </a:xfrm>
          <a:prstGeom prst="rect">
            <a:avLst/>
          </a:prstGeom>
        </p:spPr>
        <p:txBody>
          <a:bodyPr wrap="square" lIns="0" tIns="0" rIns="0" bIns="0" anchor="b" anchorCtr="0">
            <a:noAutofit/>
          </a:bodyPr>
          <a:lstStyle>
            <a:lvl1pPr marL="0" indent="0" algn="r">
              <a:lnSpc>
                <a:spcPct val="100000"/>
              </a:lnSpc>
              <a:spcBef>
                <a:spcPts val="0"/>
              </a:spcBef>
              <a:buNone/>
              <a:defRPr sz="1800" b="0">
                <a:solidFill>
                  <a:schemeClr val="tx1"/>
                </a:solidFill>
                <a:latin typeface="+mj-lt"/>
              </a:defRPr>
            </a:lvl1pPr>
          </a:lstStyle>
          <a:p>
            <a:pPr lvl="0"/>
            <a:r>
              <a:rPr lang="en-US"/>
              <a:t>Add text</a:t>
            </a:r>
          </a:p>
        </p:txBody>
      </p:sp>
      <p:sp>
        <p:nvSpPr>
          <p:cNvPr id="70" name="Text Placeholder 9">
            <a:extLst>
              <a:ext uri="{FF2B5EF4-FFF2-40B4-BE49-F238E27FC236}">
                <a16:creationId xmlns:a16="http://schemas.microsoft.com/office/drawing/2014/main" id="{AB723075-EAA4-6E0F-F2F9-E37D9A96E11C}"/>
              </a:ext>
            </a:extLst>
          </p:cNvPr>
          <p:cNvSpPr>
            <a:spLocks noGrp="1"/>
          </p:cNvSpPr>
          <p:nvPr>
            <p:ph type="body" sz="quarter" idx="48"/>
          </p:nvPr>
        </p:nvSpPr>
        <p:spPr>
          <a:xfrm>
            <a:off x="834079" y="3979791"/>
            <a:ext cx="2164759" cy="218652"/>
          </a:xfrm>
          <a:prstGeom prst="rect">
            <a:avLst/>
          </a:prstGeom>
        </p:spPr>
        <p:txBody>
          <a:bodyPr wrap="square" lIns="0" tIns="0" rIns="0" bIns="0" anchor="t" anchorCtr="0">
            <a:noAutofit/>
          </a:bodyPr>
          <a:lstStyle>
            <a:lvl1pPr marL="0" indent="0" algn="r">
              <a:lnSpc>
                <a:spcPct val="100000"/>
              </a:lnSpc>
              <a:spcBef>
                <a:spcPts val="0"/>
              </a:spcBef>
              <a:buNone/>
              <a:defRPr sz="1200" b="0" i="1">
                <a:solidFill>
                  <a:schemeClr val="tx1"/>
                </a:solidFill>
                <a:latin typeface="+mn-lt"/>
              </a:defRPr>
            </a:lvl1pPr>
          </a:lstStyle>
          <a:p>
            <a:pPr lvl="0"/>
            <a:r>
              <a:rPr lang="en-US"/>
              <a:t>Click to edit Master text styles</a:t>
            </a:r>
          </a:p>
        </p:txBody>
      </p:sp>
      <p:sp>
        <p:nvSpPr>
          <p:cNvPr id="14" name="Text Placeholder 9">
            <a:extLst>
              <a:ext uri="{FF2B5EF4-FFF2-40B4-BE49-F238E27FC236}">
                <a16:creationId xmlns:a16="http://schemas.microsoft.com/office/drawing/2014/main" id="{9255323F-F0F5-FBB8-5E0C-3D6E75354E92}"/>
              </a:ext>
            </a:extLst>
          </p:cNvPr>
          <p:cNvSpPr>
            <a:spLocks noGrp="1"/>
          </p:cNvSpPr>
          <p:nvPr>
            <p:ph type="body" sz="quarter" idx="73" hasCustomPrompt="1"/>
          </p:nvPr>
        </p:nvSpPr>
        <p:spPr>
          <a:xfrm>
            <a:off x="3845170" y="5123424"/>
            <a:ext cx="2164759" cy="312712"/>
          </a:xfrm>
          <a:prstGeom prst="rect">
            <a:avLst/>
          </a:prstGeom>
        </p:spPr>
        <p:txBody>
          <a:bodyPr wrap="square" lIns="0" tIns="0" rIns="0" bIns="0" anchor="b" anchorCtr="0">
            <a:noAutofit/>
          </a:bodyPr>
          <a:lstStyle>
            <a:lvl1pPr marL="0" indent="0" algn="ctr">
              <a:lnSpc>
                <a:spcPct val="100000"/>
              </a:lnSpc>
              <a:spcBef>
                <a:spcPts val="0"/>
              </a:spcBef>
              <a:buNone/>
              <a:defRPr sz="1800" b="0">
                <a:solidFill>
                  <a:schemeClr val="tx1"/>
                </a:solidFill>
                <a:latin typeface="+mj-lt"/>
              </a:defRPr>
            </a:lvl1pPr>
          </a:lstStyle>
          <a:p>
            <a:pPr lvl="0"/>
            <a:r>
              <a:rPr lang="en-US"/>
              <a:t>Add text</a:t>
            </a:r>
          </a:p>
        </p:txBody>
      </p:sp>
      <p:sp>
        <p:nvSpPr>
          <p:cNvPr id="17" name="Text Placeholder 9">
            <a:extLst>
              <a:ext uri="{FF2B5EF4-FFF2-40B4-BE49-F238E27FC236}">
                <a16:creationId xmlns:a16="http://schemas.microsoft.com/office/drawing/2014/main" id="{985BE092-06E9-FA1F-529C-A0BEB5278831}"/>
              </a:ext>
            </a:extLst>
          </p:cNvPr>
          <p:cNvSpPr>
            <a:spLocks noGrp="1"/>
          </p:cNvSpPr>
          <p:nvPr>
            <p:ph type="body" sz="quarter" idx="74"/>
          </p:nvPr>
        </p:nvSpPr>
        <p:spPr>
          <a:xfrm>
            <a:off x="3845170" y="5478887"/>
            <a:ext cx="2164759" cy="218652"/>
          </a:xfrm>
          <a:prstGeom prst="rect">
            <a:avLst/>
          </a:prstGeom>
        </p:spPr>
        <p:txBody>
          <a:bodyPr wrap="square" lIns="0" tIns="0" rIns="0" bIns="0" anchor="t" anchorCtr="0">
            <a:noAutofit/>
          </a:bodyPr>
          <a:lstStyle>
            <a:lvl1pPr marL="0" indent="0" algn="ctr">
              <a:lnSpc>
                <a:spcPct val="100000"/>
              </a:lnSpc>
              <a:spcBef>
                <a:spcPts val="0"/>
              </a:spcBef>
              <a:buNone/>
              <a:defRPr sz="1200" b="0" i="1">
                <a:solidFill>
                  <a:schemeClr val="tx1"/>
                </a:solidFill>
                <a:latin typeface="+mn-lt"/>
              </a:defRPr>
            </a:lvl1pPr>
          </a:lstStyle>
          <a:p>
            <a:pPr lvl="0"/>
            <a:r>
              <a:rPr lang="en-US"/>
              <a:t>Click to edit Master text styles</a:t>
            </a:r>
          </a:p>
        </p:txBody>
      </p:sp>
      <p:sp>
        <p:nvSpPr>
          <p:cNvPr id="22" name="Text Placeholder 9">
            <a:extLst>
              <a:ext uri="{FF2B5EF4-FFF2-40B4-BE49-F238E27FC236}">
                <a16:creationId xmlns:a16="http://schemas.microsoft.com/office/drawing/2014/main" id="{26C4EF14-2D36-89C8-DE36-D065ADBF2522}"/>
              </a:ext>
            </a:extLst>
          </p:cNvPr>
          <p:cNvSpPr>
            <a:spLocks noGrp="1"/>
          </p:cNvSpPr>
          <p:nvPr>
            <p:ph type="body" sz="quarter" idx="77" hasCustomPrompt="1"/>
          </p:nvPr>
        </p:nvSpPr>
        <p:spPr>
          <a:xfrm>
            <a:off x="6309615" y="5123424"/>
            <a:ext cx="2164759" cy="312712"/>
          </a:xfrm>
          <a:prstGeom prst="rect">
            <a:avLst/>
          </a:prstGeom>
        </p:spPr>
        <p:txBody>
          <a:bodyPr wrap="square" lIns="0" tIns="0" rIns="0" bIns="0" anchor="b" anchorCtr="0">
            <a:noAutofit/>
          </a:bodyPr>
          <a:lstStyle>
            <a:lvl1pPr marL="0" indent="0" algn="ctr">
              <a:lnSpc>
                <a:spcPct val="100000"/>
              </a:lnSpc>
              <a:spcBef>
                <a:spcPts val="0"/>
              </a:spcBef>
              <a:buNone/>
              <a:defRPr sz="1800" b="0">
                <a:solidFill>
                  <a:schemeClr val="tx1"/>
                </a:solidFill>
                <a:latin typeface="+mj-lt"/>
              </a:defRPr>
            </a:lvl1pPr>
          </a:lstStyle>
          <a:p>
            <a:pPr lvl="0"/>
            <a:r>
              <a:rPr lang="en-US"/>
              <a:t>Add text</a:t>
            </a:r>
          </a:p>
        </p:txBody>
      </p:sp>
      <p:sp>
        <p:nvSpPr>
          <p:cNvPr id="23" name="Text Placeholder 9">
            <a:extLst>
              <a:ext uri="{FF2B5EF4-FFF2-40B4-BE49-F238E27FC236}">
                <a16:creationId xmlns:a16="http://schemas.microsoft.com/office/drawing/2014/main" id="{81405BFF-7917-BEBB-2170-CAFF1B1FA9D9}"/>
              </a:ext>
            </a:extLst>
          </p:cNvPr>
          <p:cNvSpPr>
            <a:spLocks noGrp="1"/>
          </p:cNvSpPr>
          <p:nvPr>
            <p:ph type="body" sz="quarter" idx="78"/>
          </p:nvPr>
        </p:nvSpPr>
        <p:spPr>
          <a:xfrm>
            <a:off x="6309615" y="5478887"/>
            <a:ext cx="2164759" cy="218652"/>
          </a:xfrm>
          <a:prstGeom prst="rect">
            <a:avLst/>
          </a:prstGeom>
        </p:spPr>
        <p:txBody>
          <a:bodyPr wrap="square" lIns="0" tIns="0" rIns="0" bIns="0" anchor="t" anchorCtr="0">
            <a:noAutofit/>
          </a:bodyPr>
          <a:lstStyle>
            <a:lvl1pPr marL="0" indent="0" algn="ctr">
              <a:lnSpc>
                <a:spcPct val="100000"/>
              </a:lnSpc>
              <a:spcBef>
                <a:spcPts val="0"/>
              </a:spcBef>
              <a:buNone/>
              <a:defRPr sz="1200" b="0" i="1">
                <a:solidFill>
                  <a:schemeClr val="tx1"/>
                </a:solidFill>
                <a:latin typeface="+mn-lt"/>
              </a:defRPr>
            </a:lvl1pPr>
          </a:lstStyle>
          <a:p>
            <a:pPr lvl="0"/>
            <a:r>
              <a:rPr lang="en-US"/>
              <a:t>Click to edit Master text styles</a:t>
            </a:r>
          </a:p>
        </p:txBody>
      </p:sp>
      <p:sp>
        <p:nvSpPr>
          <p:cNvPr id="26" name="Text Placeholder 9">
            <a:extLst>
              <a:ext uri="{FF2B5EF4-FFF2-40B4-BE49-F238E27FC236}">
                <a16:creationId xmlns:a16="http://schemas.microsoft.com/office/drawing/2014/main" id="{E5E2F51B-8D1B-7363-D1DB-62725D78F9B3}"/>
              </a:ext>
            </a:extLst>
          </p:cNvPr>
          <p:cNvSpPr>
            <a:spLocks noGrp="1"/>
          </p:cNvSpPr>
          <p:nvPr>
            <p:ph type="body" sz="quarter" idx="81" hasCustomPrompt="1"/>
          </p:nvPr>
        </p:nvSpPr>
        <p:spPr>
          <a:xfrm>
            <a:off x="9047384" y="5123424"/>
            <a:ext cx="2164759" cy="312712"/>
          </a:xfrm>
          <a:prstGeom prst="rect">
            <a:avLst/>
          </a:prstGeom>
        </p:spPr>
        <p:txBody>
          <a:bodyPr wrap="square" lIns="0" tIns="0" rIns="0" bIns="0" anchor="b" anchorCtr="0">
            <a:noAutofit/>
          </a:bodyPr>
          <a:lstStyle>
            <a:lvl1pPr marL="0" indent="0" algn="ctr">
              <a:lnSpc>
                <a:spcPct val="100000"/>
              </a:lnSpc>
              <a:spcBef>
                <a:spcPts val="0"/>
              </a:spcBef>
              <a:buNone/>
              <a:defRPr sz="1800" b="0">
                <a:solidFill>
                  <a:schemeClr val="tx1"/>
                </a:solidFill>
                <a:latin typeface="+mj-lt"/>
              </a:defRPr>
            </a:lvl1pPr>
          </a:lstStyle>
          <a:p>
            <a:pPr lvl="0"/>
            <a:r>
              <a:rPr lang="en-US"/>
              <a:t>Add text</a:t>
            </a:r>
          </a:p>
        </p:txBody>
      </p:sp>
      <p:sp>
        <p:nvSpPr>
          <p:cNvPr id="27" name="Text Placeholder 9">
            <a:extLst>
              <a:ext uri="{FF2B5EF4-FFF2-40B4-BE49-F238E27FC236}">
                <a16:creationId xmlns:a16="http://schemas.microsoft.com/office/drawing/2014/main" id="{1982B868-CEAA-B9C7-63EF-F1B8C41F7B4A}"/>
              </a:ext>
            </a:extLst>
          </p:cNvPr>
          <p:cNvSpPr>
            <a:spLocks noGrp="1"/>
          </p:cNvSpPr>
          <p:nvPr>
            <p:ph type="body" sz="quarter" idx="82"/>
          </p:nvPr>
        </p:nvSpPr>
        <p:spPr>
          <a:xfrm>
            <a:off x="9047384" y="5478887"/>
            <a:ext cx="2164759" cy="218652"/>
          </a:xfrm>
          <a:prstGeom prst="rect">
            <a:avLst/>
          </a:prstGeom>
        </p:spPr>
        <p:txBody>
          <a:bodyPr wrap="square" lIns="0" tIns="0" rIns="0" bIns="0" anchor="t" anchorCtr="0">
            <a:noAutofit/>
          </a:bodyPr>
          <a:lstStyle>
            <a:lvl1pPr marL="0" indent="0" algn="ctr">
              <a:lnSpc>
                <a:spcPct val="100000"/>
              </a:lnSpc>
              <a:spcBef>
                <a:spcPts val="0"/>
              </a:spcBef>
              <a:buNone/>
              <a:defRPr sz="1200" b="0" i="1">
                <a:solidFill>
                  <a:schemeClr val="tx1"/>
                </a:solidFill>
                <a:latin typeface="+mn-lt"/>
              </a:defRPr>
            </a:lvl1pPr>
          </a:lstStyle>
          <a:p>
            <a:pPr lvl="0"/>
            <a:r>
              <a:rPr lang="en-US"/>
              <a:t>Click to edit Master text styles</a:t>
            </a:r>
          </a:p>
        </p:txBody>
      </p:sp>
      <p:sp>
        <p:nvSpPr>
          <p:cNvPr id="31" name="Text Placeholder 9">
            <a:extLst>
              <a:ext uri="{FF2B5EF4-FFF2-40B4-BE49-F238E27FC236}">
                <a16:creationId xmlns:a16="http://schemas.microsoft.com/office/drawing/2014/main" id="{9D678B19-01B0-7503-B216-B73BCA195DB9}"/>
              </a:ext>
            </a:extLst>
          </p:cNvPr>
          <p:cNvSpPr>
            <a:spLocks noGrp="1"/>
          </p:cNvSpPr>
          <p:nvPr>
            <p:ph type="body" sz="quarter" idx="85" hasCustomPrompt="1"/>
          </p:nvPr>
        </p:nvSpPr>
        <p:spPr>
          <a:xfrm>
            <a:off x="3845170" y="2234732"/>
            <a:ext cx="2164759" cy="312712"/>
          </a:xfrm>
          <a:prstGeom prst="rect">
            <a:avLst/>
          </a:prstGeom>
        </p:spPr>
        <p:txBody>
          <a:bodyPr wrap="square" lIns="0" tIns="0" rIns="0" bIns="0" anchor="b" anchorCtr="0">
            <a:noAutofit/>
          </a:bodyPr>
          <a:lstStyle>
            <a:lvl1pPr marL="0" indent="0" algn="ctr">
              <a:lnSpc>
                <a:spcPct val="100000"/>
              </a:lnSpc>
              <a:spcBef>
                <a:spcPts val="0"/>
              </a:spcBef>
              <a:buNone/>
              <a:defRPr sz="1800" b="0">
                <a:solidFill>
                  <a:schemeClr val="tx1"/>
                </a:solidFill>
                <a:latin typeface="+mj-lt"/>
              </a:defRPr>
            </a:lvl1pPr>
          </a:lstStyle>
          <a:p>
            <a:pPr lvl="0"/>
            <a:r>
              <a:rPr lang="en-US"/>
              <a:t>Add text</a:t>
            </a:r>
          </a:p>
        </p:txBody>
      </p:sp>
      <p:sp>
        <p:nvSpPr>
          <p:cNvPr id="32" name="Text Placeholder 9">
            <a:extLst>
              <a:ext uri="{FF2B5EF4-FFF2-40B4-BE49-F238E27FC236}">
                <a16:creationId xmlns:a16="http://schemas.microsoft.com/office/drawing/2014/main" id="{43C4EC83-0C11-F948-6A89-A035BA33C0AF}"/>
              </a:ext>
            </a:extLst>
          </p:cNvPr>
          <p:cNvSpPr>
            <a:spLocks noGrp="1"/>
          </p:cNvSpPr>
          <p:nvPr>
            <p:ph type="body" sz="quarter" idx="86"/>
          </p:nvPr>
        </p:nvSpPr>
        <p:spPr>
          <a:xfrm>
            <a:off x="3845170" y="2590195"/>
            <a:ext cx="2164759" cy="218652"/>
          </a:xfrm>
          <a:prstGeom prst="rect">
            <a:avLst/>
          </a:prstGeom>
        </p:spPr>
        <p:txBody>
          <a:bodyPr wrap="square" lIns="0" tIns="0" rIns="0" bIns="0" anchor="b" anchorCtr="0">
            <a:noAutofit/>
          </a:bodyPr>
          <a:lstStyle>
            <a:lvl1pPr marL="0" indent="0" algn="ctr">
              <a:lnSpc>
                <a:spcPct val="100000"/>
              </a:lnSpc>
              <a:spcBef>
                <a:spcPts val="0"/>
              </a:spcBef>
              <a:buNone/>
              <a:defRPr sz="1200" b="0" i="1">
                <a:solidFill>
                  <a:schemeClr val="tx1"/>
                </a:solidFill>
                <a:latin typeface="+mn-lt"/>
              </a:defRPr>
            </a:lvl1pPr>
          </a:lstStyle>
          <a:p>
            <a:pPr lvl="0"/>
            <a:r>
              <a:rPr lang="en-US"/>
              <a:t>Click to edit Master text styles</a:t>
            </a:r>
          </a:p>
        </p:txBody>
      </p:sp>
      <p:sp>
        <p:nvSpPr>
          <p:cNvPr id="40" name="Text Placeholder 9">
            <a:extLst>
              <a:ext uri="{FF2B5EF4-FFF2-40B4-BE49-F238E27FC236}">
                <a16:creationId xmlns:a16="http://schemas.microsoft.com/office/drawing/2014/main" id="{09C9662F-C950-2D70-34CA-B4E8002F8506}"/>
              </a:ext>
            </a:extLst>
          </p:cNvPr>
          <p:cNvSpPr>
            <a:spLocks noGrp="1"/>
          </p:cNvSpPr>
          <p:nvPr>
            <p:ph type="body" sz="quarter" idx="89" hasCustomPrompt="1"/>
          </p:nvPr>
        </p:nvSpPr>
        <p:spPr>
          <a:xfrm>
            <a:off x="6309615" y="2234732"/>
            <a:ext cx="2164759" cy="312712"/>
          </a:xfrm>
          <a:prstGeom prst="rect">
            <a:avLst/>
          </a:prstGeom>
        </p:spPr>
        <p:txBody>
          <a:bodyPr wrap="square" lIns="0" tIns="0" rIns="0" bIns="0" anchor="b" anchorCtr="0">
            <a:noAutofit/>
          </a:bodyPr>
          <a:lstStyle>
            <a:lvl1pPr marL="0" indent="0" algn="ctr">
              <a:lnSpc>
                <a:spcPct val="100000"/>
              </a:lnSpc>
              <a:spcBef>
                <a:spcPts val="0"/>
              </a:spcBef>
              <a:buNone/>
              <a:defRPr sz="1800" b="0">
                <a:solidFill>
                  <a:schemeClr val="tx1"/>
                </a:solidFill>
                <a:latin typeface="+mj-lt"/>
              </a:defRPr>
            </a:lvl1pPr>
          </a:lstStyle>
          <a:p>
            <a:pPr lvl="0"/>
            <a:r>
              <a:rPr lang="en-US"/>
              <a:t>Add text</a:t>
            </a:r>
          </a:p>
        </p:txBody>
      </p:sp>
      <p:sp>
        <p:nvSpPr>
          <p:cNvPr id="41" name="Text Placeholder 9">
            <a:extLst>
              <a:ext uri="{FF2B5EF4-FFF2-40B4-BE49-F238E27FC236}">
                <a16:creationId xmlns:a16="http://schemas.microsoft.com/office/drawing/2014/main" id="{6170E3D5-0E26-F25A-7119-FD2C1D712E66}"/>
              </a:ext>
            </a:extLst>
          </p:cNvPr>
          <p:cNvSpPr>
            <a:spLocks noGrp="1"/>
          </p:cNvSpPr>
          <p:nvPr>
            <p:ph type="body" sz="quarter" idx="90"/>
          </p:nvPr>
        </p:nvSpPr>
        <p:spPr>
          <a:xfrm>
            <a:off x="6309615" y="2590195"/>
            <a:ext cx="2164759" cy="218652"/>
          </a:xfrm>
          <a:prstGeom prst="rect">
            <a:avLst/>
          </a:prstGeom>
        </p:spPr>
        <p:txBody>
          <a:bodyPr wrap="square" lIns="0" tIns="0" rIns="0" bIns="0" anchor="b" anchorCtr="0">
            <a:noAutofit/>
          </a:bodyPr>
          <a:lstStyle>
            <a:lvl1pPr marL="0" indent="0" algn="ctr">
              <a:lnSpc>
                <a:spcPct val="100000"/>
              </a:lnSpc>
              <a:spcBef>
                <a:spcPts val="0"/>
              </a:spcBef>
              <a:buNone/>
              <a:defRPr sz="1200" b="0" i="1">
                <a:solidFill>
                  <a:schemeClr val="tx1"/>
                </a:solidFill>
                <a:latin typeface="+mn-lt"/>
              </a:defRPr>
            </a:lvl1pPr>
          </a:lstStyle>
          <a:p>
            <a:pPr lvl="0"/>
            <a:r>
              <a:rPr lang="en-US"/>
              <a:t>Click to edit Master text styles</a:t>
            </a:r>
          </a:p>
        </p:txBody>
      </p:sp>
      <p:sp>
        <p:nvSpPr>
          <p:cNvPr id="9" name="Text Placeholder 12">
            <a:extLst>
              <a:ext uri="{FF2B5EF4-FFF2-40B4-BE49-F238E27FC236}">
                <a16:creationId xmlns:a16="http://schemas.microsoft.com/office/drawing/2014/main" id="{D073199B-9039-CBFB-125A-34B2D1872655}"/>
              </a:ext>
            </a:extLst>
          </p:cNvPr>
          <p:cNvSpPr>
            <a:spLocks noGrp="1"/>
          </p:cNvSpPr>
          <p:nvPr>
            <p:ph type="body" sz="quarter" idx="99" hasCustomPrompt="1"/>
          </p:nvPr>
        </p:nvSpPr>
        <p:spPr>
          <a:xfrm>
            <a:off x="3845170" y="3966528"/>
            <a:ext cx="3546823"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9525">
            <a:solidFill>
              <a:schemeClr val="bg2">
                <a:lumMod val="90000"/>
              </a:schemeClr>
            </a:solidFill>
            <a:prstDash val="dash"/>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10" name="Text Placeholder 12">
            <a:extLst>
              <a:ext uri="{FF2B5EF4-FFF2-40B4-BE49-F238E27FC236}">
                <a16:creationId xmlns:a16="http://schemas.microsoft.com/office/drawing/2014/main" id="{D08FC9C4-47BE-C0C3-D986-75F7D2CDC7EE}"/>
              </a:ext>
            </a:extLst>
          </p:cNvPr>
          <p:cNvSpPr>
            <a:spLocks noGrp="1"/>
          </p:cNvSpPr>
          <p:nvPr>
            <p:ph type="body" sz="quarter" idx="100" hasCustomPrompt="1"/>
          </p:nvPr>
        </p:nvSpPr>
        <p:spPr>
          <a:xfrm flipV="1">
            <a:off x="5213353" y="3308030"/>
            <a:ext cx="1892838"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9525">
            <a:solidFill>
              <a:schemeClr val="bg1">
                <a:lumMod val="65000"/>
              </a:schemeClr>
            </a:solidFill>
            <a:prstDash val="solid"/>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37" name="Text Placeholder 12">
            <a:extLst>
              <a:ext uri="{FF2B5EF4-FFF2-40B4-BE49-F238E27FC236}">
                <a16:creationId xmlns:a16="http://schemas.microsoft.com/office/drawing/2014/main" id="{58F4A764-CA58-7A85-DDD3-3B946DBC4087}"/>
              </a:ext>
            </a:extLst>
          </p:cNvPr>
          <p:cNvSpPr>
            <a:spLocks noGrp="1"/>
          </p:cNvSpPr>
          <p:nvPr>
            <p:ph type="body" sz="quarter" idx="105" hasCustomPrompt="1"/>
          </p:nvPr>
        </p:nvSpPr>
        <p:spPr>
          <a:xfrm rot="5400000" flipV="1">
            <a:off x="4554271" y="3967824"/>
            <a:ext cx="746556"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9525">
            <a:solidFill>
              <a:schemeClr val="bg2">
                <a:lumMod val="90000"/>
              </a:schemeClr>
            </a:solidFill>
            <a:prstDash val="dash"/>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38" name="Text Placeholder 12">
            <a:extLst>
              <a:ext uri="{FF2B5EF4-FFF2-40B4-BE49-F238E27FC236}">
                <a16:creationId xmlns:a16="http://schemas.microsoft.com/office/drawing/2014/main" id="{618D40FF-CC91-D3FD-0CF8-789D0CC05632}"/>
              </a:ext>
            </a:extLst>
          </p:cNvPr>
          <p:cNvSpPr>
            <a:spLocks noGrp="1"/>
          </p:cNvSpPr>
          <p:nvPr>
            <p:ph type="body" sz="quarter" idx="106" hasCustomPrompt="1"/>
          </p:nvPr>
        </p:nvSpPr>
        <p:spPr>
          <a:xfrm rot="5400000" flipV="1">
            <a:off x="7018716" y="3967824"/>
            <a:ext cx="746556"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9525">
            <a:solidFill>
              <a:schemeClr val="bg2">
                <a:lumMod val="90000"/>
              </a:schemeClr>
            </a:solidFill>
            <a:prstDash val="dash"/>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39" name="Text Placeholder 12">
            <a:extLst>
              <a:ext uri="{FF2B5EF4-FFF2-40B4-BE49-F238E27FC236}">
                <a16:creationId xmlns:a16="http://schemas.microsoft.com/office/drawing/2014/main" id="{7F807633-59BC-B178-5C29-482F43D39A50}"/>
              </a:ext>
            </a:extLst>
          </p:cNvPr>
          <p:cNvSpPr>
            <a:spLocks noGrp="1"/>
          </p:cNvSpPr>
          <p:nvPr>
            <p:ph type="body" sz="quarter" idx="107" hasCustomPrompt="1"/>
          </p:nvPr>
        </p:nvSpPr>
        <p:spPr>
          <a:xfrm flipV="1">
            <a:off x="5213353" y="4624766"/>
            <a:ext cx="1892838"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9525">
            <a:solidFill>
              <a:schemeClr val="accent1"/>
            </a:solidFill>
            <a:prstDash val="solid"/>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47" name="Text Placeholder 12">
            <a:extLst>
              <a:ext uri="{FF2B5EF4-FFF2-40B4-BE49-F238E27FC236}">
                <a16:creationId xmlns:a16="http://schemas.microsoft.com/office/drawing/2014/main" id="{F0B7008E-3D58-48AC-E504-544016AFCB97}"/>
              </a:ext>
            </a:extLst>
          </p:cNvPr>
          <p:cNvSpPr>
            <a:spLocks noGrp="1"/>
          </p:cNvSpPr>
          <p:nvPr>
            <p:ph type="body" sz="quarter" idx="108" hasCustomPrompt="1"/>
          </p:nvPr>
        </p:nvSpPr>
        <p:spPr>
          <a:xfrm flipV="1">
            <a:off x="7677798" y="4579047"/>
            <a:ext cx="2164758" cy="45719"/>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9525">
            <a:solidFill>
              <a:schemeClr val="accent1"/>
            </a:solidFill>
            <a:prstDash val="solid"/>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49" name="Text Placeholder 12">
            <a:extLst>
              <a:ext uri="{FF2B5EF4-FFF2-40B4-BE49-F238E27FC236}">
                <a16:creationId xmlns:a16="http://schemas.microsoft.com/office/drawing/2014/main" id="{A7FB6788-30D9-3D35-B444-E151F46EFFD5}"/>
              </a:ext>
            </a:extLst>
          </p:cNvPr>
          <p:cNvSpPr>
            <a:spLocks noGrp="1"/>
          </p:cNvSpPr>
          <p:nvPr>
            <p:ph type="body" sz="quarter" idx="52" hasCustomPrompt="1"/>
          </p:nvPr>
        </p:nvSpPr>
        <p:spPr>
          <a:xfrm>
            <a:off x="641509" y="1641174"/>
            <a:ext cx="10908792"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54" name="Text Placeholder 53">
            <a:extLst>
              <a:ext uri="{FF2B5EF4-FFF2-40B4-BE49-F238E27FC236}">
                <a16:creationId xmlns:a16="http://schemas.microsoft.com/office/drawing/2014/main" id="{BCA20F9E-D41B-434A-5DCF-C6BA5F5D7DE9}"/>
              </a:ext>
            </a:extLst>
          </p:cNvPr>
          <p:cNvSpPr>
            <a:spLocks noGrp="1"/>
          </p:cNvSpPr>
          <p:nvPr>
            <p:ph type="body" sz="quarter" idx="113" hasCustomPrompt="1"/>
          </p:nvPr>
        </p:nvSpPr>
        <p:spPr>
          <a:xfrm flipH="1">
            <a:off x="4481249" y="1262262"/>
            <a:ext cx="353214" cy="321594"/>
          </a:xfrm>
          <a:custGeom>
            <a:avLst/>
            <a:gdLst>
              <a:gd name="connsiteX0" fmla="*/ 342743 w 627809"/>
              <a:gd name="connsiteY0" fmla="*/ 6912 h 571606"/>
              <a:gd name="connsiteX1" fmla="*/ 63851 w 627809"/>
              <a:gd name="connsiteY1" fmla="*/ 285804 h 571606"/>
              <a:gd name="connsiteX2" fmla="*/ 342743 w 627809"/>
              <a:gd name="connsiteY2" fmla="*/ 564696 h 571606"/>
              <a:gd name="connsiteX3" fmla="*/ 621635 w 627809"/>
              <a:gd name="connsiteY3" fmla="*/ 285804 h 571606"/>
              <a:gd name="connsiteX4" fmla="*/ 342743 w 627809"/>
              <a:gd name="connsiteY4" fmla="*/ 6912 h 571606"/>
              <a:gd name="connsiteX5" fmla="*/ 342006 w 627809"/>
              <a:gd name="connsiteY5" fmla="*/ 0 h 571606"/>
              <a:gd name="connsiteX6" fmla="*/ 627809 w 627809"/>
              <a:gd name="connsiteY6" fmla="*/ 285803 h 571606"/>
              <a:gd name="connsiteX7" fmla="*/ 342006 w 627809"/>
              <a:gd name="connsiteY7" fmla="*/ 571606 h 571606"/>
              <a:gd name="connsiteX8" fmla="*/ 105014 w 627809"/>
              <a:gd name="connsiteY8" fmla="*/ 445598 h 571606"/>
              <a:gd name="connsiteX9" fmla="*/ 78663 w 627809"/>
              <a:gd name="connsiteY9" fmla="*/ 397051 h 571606"/>
              <a:gd name="connsiteX10" fmla="*/ 88378 w 627809"/>
              <a:gd name="connsiteY10" fmla="*/ 414950 h 571606"/>
              <a:gd name="connsiteX11" fmla="*/ 0 w 627809"/>
              <a:gd name="connsiteY11" fmla="*/ 285802 h 571606"/>
              <a:gd name="connsiteX12" fmla="*/ 88383 w 627809"/>
              <a:gd name="connsiteY12" fmla="*/ 156647 h 571606"/>
              <a:gd name="connsiteX13" fmla="*/ 86619 w 627809"/>
              <a:gd name="connsiteY13" fmla="*/ 159897 h 571606"/>
              <a:gd name="connsiteX14" fmla="*/ 105014 w 627809"/>
              <a:gd name="connsiteY14" fmla="*/ 126008 h 571606"/>
              <a:gd name="connsiteX15" fmla="*/ 342006 w 627809"/>
              <a:gd name="connsiteY15" fmla="*/ 0 h 571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7809" h="571606">
                <a:moveTo>
                  <a:pt x="342743" y="6912"/>
                </a:moveTo>
                <a:cubicBezTo>
                  <a:pt x="188715" y="6912"/>
                  <a:pt x="63851" y="131776"/>
                  <a:pt x="63851" y="285804"/>
                </a:cubicBezTo>
                <a:cubicBezTo>
                  <a:pt x="63851" y="439832"/>
                  <a:pt x="188715" y="564696"/>
                  <a:pt x="342743" y="564696"/>
                </a:cubicBezTo>
                <a:cubicBezTo>
                  <a:pt x="496771" y="564696"/>
                  <a:pt x="621635" y="439832"/>
                  <a:pt x="621635" y="285804"/>
                </a:cubicBezTo>
                <a:cubicBezTo>
                  <a:pt x="621635" y="131776"/>
                  <a:pt x="496771" y="6912"/>
                  <a:pt x="342743" y="6912"/>
                </a:cubicBezTo>
                <a:close/>
                <a:moveTo>
                  <a:pt x="342006" y="0"/>
                </a:moveTo>
                <a:cubicBezTo>
                  <a:pt x="499851" y="0"/>
                  <a:pt x="627809" y="127958"/>
                  <a:pt x="627809" y="285803"/>
                </a:cubicBezTo>
                <a:cubicBezTo>
                  <a:pt x="627809" y="443648"/>
                  <a:pt x="499851" y="571606"/>
                  <a:pt x="342006" y="571606"/>
                </a:cubicBezTo>
                <a:cubicBezTo>
                  <a:pt x="243353" y="571606"/>
                  <a:pt x="156374" y="521623"/>
                  <a:pt x="105014" y="445598"/>
                </a:cubicBezTo>
                <a:lnTo>
                  <a:pt x="78663" y="397051"/>
                </a:lnTo>
                <a:lnTo>
                  <a:pt x="88378" y="414950"/>
                </a:lnTo>
                <a:lnTo>
                  <a:pt x="0" y="285802"/>
                </a:lnTo>
                <a:lnTo>
                  <a:pt x="88383" y="156647"/>
                </a:lnTo>
                <a:lnTo>
                  <a:pt x="86619" y="159897"/>
                </a:lnTo>
                <a:lnTo>
                  <a:pt x="105014" y="126008"/>
                </a:lnTo>
                <a:cubicBezTo>
                  <a:pt x="156374" y="49983"/>
                  <a:pt x="243353" y="0"/>
                  <a:pt x="342006"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buNone/>
              <a:defRPr lang="en-US" sz="1800" dirty="0" smtClean="0"/>
            </a:lvl1pPr>
          </a:lstStyle>
          <a:p>
            <a:pPr marL="0" lvl="0" algn="ctr"/>
            <a:r>
              <a:rPr lang="en-US"/>
              <a:t>  </a:t>
            </a:r>
          </a:p>
        </p:txBody>
      </p:sp>
      <p:sp>
        <p:nvSpPr>
          <p:cNvPr id="55" name="Picture Placeholder 107">
            <a:extLst>
              <a:ext uri="{FF2B5EF4-FFF2-40B4-BE49-F238E27FC236}">
                <a16:creationId xmlns:a16="http://schemas.microsoft.com/office/drawing/2014/main" id="{13440D9A-3E10-FA69-3A61-666064870A6E}"/>
              </a:ext>
            </a:extLst>
          </p:cNvPr>
          <p:cNvSpPr>
            <a:spLocks noGrp="1"/>
          </p:cNvSpPr>
          <p:nvPr>
            <p:ph type="pic" sz="quarter" idx="114" hasCustomPrompt="1"/>
          </p:nvPr>
        </p:nvSpPr>
        <p:spPr>
          <a:xfrm>
            <a:off x="4512534" y="1291230"/>
            <a:ext cx="258424" cy="258424"/>
          </a:xfrm>
          <a:prstGeom prst="ellipse">
            <a:avLst/>
          </a:prstGeom>
          <a:solidFill>
            <a:schemeClr val="bg1"/>
          </a:solidFill>
        </p:spPr>
        <p:txBody>
          <a:bodyPr lIns="0" tIns="0" rIns="0" bIns="0" anchor="ctr" anchorCtr="0"/>
          <a:lstStyle>
            <a:lvl1pPr marL="0" indent="0" algn="ctr">
              <a:buNone/>
              <a:defRPr sz="600"/>
            </a:lvl1pPr>
          </a:lstStyle>
          <a:p>
            <a:r>
              <a:rPr lang="en-US"/>
              <a:t>Icon</a:t>
            </a:r>
          </a:p>
        </p:txBody>
      </p:sp>
      <p:sp>
        <p:nvSpPr>
          <p:cNvPr id="56" name="Text Placeholder 55">
            <a:extLst>
              <a:ext uri="{FF2B5EF4-FFF2-40B4-BE49-F238E27FC236}">
                <a16:creationId xmlns:a16="http://schemas.microsoft.com/office/drawing/2014/main" id="{4C8EC329-CB0D-6258-37B5-EE26A4E29A3C}"/>
              </a:ext>
            </a:extLst>
          </p:cNvPr>
          <p:cNvSpPr>
            <a:spLocks noGrp="1"/>
          </p:cNvSpPr>
          <p:nvPr>
            <p:ph type="body" sz="quarter" idx="115" hasCustomPrompt="1"/>
          </p:nvPr>
        </p:nvSpPr>
        <p:spPr>
          <a:xfrm flipH="1">
            <a:off x="8117903" y="1262262"/>
            <a:ext cx="353214" cy="321594"/>
          </a:xfrm>
          <a:custGeom>
            <a:avLst/>
            <a:gdLst>
              <a:gd name="connsiteX0" fmla="*/ 342743 w 627809"/>
              <a:gd name="connsiteY0" fmla="*/ 6912 h 571606"/>
              <a:gd name="connsiteX1" fmla="*/ 63851 w 627809"/>
              <a:gd name="connsiteY1" fmla="*/ 285804 h 571606"/>
              <a:gd name="connsiteX2" fmla="*/ 342743 w 627809"/>
              <a:gd name="connsiteY2" fmla="*/ 564696 h 571606"/>
              <a:gd name="connsiteX3" fmla="*/ 621635 w 627809"/>
              <a:gd name="connsiteY3" fmla="*/ 285804 h 571606"/>
              <a:gd name="connsiteX4" fmla="*/ 342743 w 627809"/>
              <a:gd name="connsiteY4" fmla="*/ 6912 h 571606"/>
              <a:gd name="connsiteX5" fmla="*/ 342006 w 627809"/>
              <a:gd name="connsiteY5" fmla="*/ 0 h 571606"/>
              <a:gd name="connsiteX6" fmla="*/ 627809 w 627809"/>
              <a:gd name="connsiteY6" fmla="*/ 285803 h 571606"/>
              <a:gd name="connsiteX7" fmla="*/ 342006 w 627809"/>
              <a:gd name="connsiteY7" fmla="*/ 571606 h 571606"/>
              <a:gd name="connsiteX8" fmla="*/ 105014 w 627809"/>
              <a:gd name="connsiteY8" fmla="*/ 445598 h 571606"/>
              <a:gd name="connsiteX9" fmla="*/ 78663 w 627809"/>
              <a:gd name="connsiteY9" fmla="*/ 397051 h 571606"/>
              <a:gd name="connsiteX10" fmla="*/ 88378 w 627809"/>
              <a:gd name="connsiteY10" fmla="*/ 414950 h 571606"/>
              <a:gd name="connsiteX11" fmla="*/ 0 w 627809"/>
              <a:gd name="connsiteY11" fmla="*/ 285802 h 571606"/>
              <a:gd name="connsiteX12" fmla="*/ 88383 w 627809"/>
              <a:gd name="connsiteY12" fmla="*/ 156647 h 571606"/>
              <a:gd name="connsiteX13" fmla="*/ 86619 w 627809"/>
              <a:gd name="connsiteY13" fmla="*/ 159897 h 571606"/>
              <a:gd name="connsiteX14" fmla="*/ 105014 w 627809"/>
              <a:gd name="connsiteY14" fmla="*/ 126008 h 571606"/>
              <a:gd name="connsiteX15" fmla="*/ 342006 w 627809"/>
              <a:gd name="connsiteY15" fmla="*/ 0 h 571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7809" h="571606">
                <a:moveTo>
                  <a:pt x="342743" y="6912"/>
                </a:moveTo>
                <a:cubicBezTo>
                  <a:pt x="188715" y="6912"/>
                  <a:pt x="63851" y="131776"/>
                  <a:pt x="63851" y="285804"/>
                </a:cubicBezTo>
                <a:cubicBezTo>
                  <a:pt x="63851" y="439832"/>
                  <a:pt x="188715" y="564696"/>
                  <a:pt x="342743" y="564696"/>
                </a:cubicBezTo>
                <a:cubicBezTo>
                  <a:pt x="496771" y="564696"/>
                  <a:pt x="621635" y="439832"/>
                  <a:pt x="621635" y="285804"/>
                </a:cubicBezTo>
                <a:cubicBezTo>
                  <a:pt x="621635" y="131776"/>
                  <a:pt x="496771" y="6912"/>
                  <a:pt x="342743" y="6912"/>
                </a:cubicBezTo>
                <a:close/>
                <a:moveTo>
                  <a:pt x="342006" y="0"/>
                </a:moveTo>
                <a:cubicBezTo>
                  <a:pt x="499851" y="0"/>
                  <a:pt x="627809" y="127958"/>
                  <a:pt x="627809" y="285803"/>
                </a:cubicBezTo>
                <a:cubicBezTo>
                  <a:pt x="627809" y="443648"/>
                  <a:pt x="499851" y="571606"/>
                  <a:pt x="342006" y="571606"/>
                </a:cubicBezTo>
                <a:cubicBezTo>
                  <a:pt x="243353" y="571606"/>
                  <a:pt x="156374" y="521623"/>
                  <a:pt x="105014" y="445598"/>
                </a:cubicBezTo>
                <a:lnTo>
                  <a:pt x="78663" y="397051"/>
                </a:lnTo>
                <a:lnTo>
                  <a:pt x="88378" y="414950"/>
                </a:lnTo>
                <a:lnTo>
                  <a:pt x="0" y="285802"/>
                </a:lnTo>
                <a:lnTo>
                  <a:pt x="88383" y="156647"/>
                </a:lnTo>
                <a:lnTo>
                  <a:pt x="86619" y="159897"/>
                </a:lnTo>
                <a:lnTo>
                  <a:pt x="105014" y="126008"/>
                </a:lnTo>
                <a:cubicBezTo>
                  <a:pt x="156374" y="49983"/>
                  <a:pt x="243353" y="0"/>
                  <a:pt x="342006" y="0"/>
                </a:cubicBezTo>
                <a:close/>
              </a:path>
            </a:pathLst>
          </a:cu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buNone/>
              <a:defRPr lang="en-US" sz="1800" dirty="0" smtClean="0"/>
            </a:lvl1pPr>
          </a:lstStyle>
          <a:p>
            <a:pPr marL="0" lvl="0" algn="ctr"/>
            <a:r>
              <a:rPr lang="en-US"/>
              <a:t>  </a:t>
            </a:r>
          </a:p>
        </p:txBody>
      </p:sp>
      <p:sp>
        <p:nvSpPr>
          <p:cNvPr id="57" name="Picture Placeholder 107">
            <a:extLst>
              <a:ext uri="{FF2B5EF4-FFF2-40B4-BE49-F238E27FC236}">
                <a16:creationId xmlns:a16="http://schemas.microsoft.com/office/drawing/2014/main" id="{5EF87495-2496-E99A-CA27-EAD84600E7AE}"/>
              </a:ext>
            </a:extLst>
          </p:cNvPr>
          <p:cNvSpPr>
            <a:spLocks noGrp="1"/>
          </p:cNvSpPr>
          <p:nvPr>
            <p:ph type="pic" sz="quarter" idx="116" hasCustomPrompt="1"/>
          </p:nvPr>
        </p:nvSpPr>
        <p:spPr>
          <a:xfrm>
            <a:off x="8149188" y="1291230"/>
            <a:ext cx="258424" cy="258424"/>
          </a:xfrm>
          <a:prstGeom prst="ellipse">
            <a:avLst/>
          </a:prstGeom>
          <a:solidFill>
            <a:schemeClr val="bg1"/>
          </a:solidFill>
        </p:spPr>
        <p:txBody>
          <a:bodyPr lIns="0" tIns="0" rIns="0" bIns="0" anchor="ctr" anchorCtr="0"/>
          <a:lstStyle>
            <a:lvl1pPr marL="0" indent="0" algn="ctr">
              <a:buNone/>
              <a:defRPr sz="600"/>
            </a:lvl1pPr>
          </a:lstStyle>
          <a:p>
            <a:r>
              <a:rPr lang="en-US"/>
              <a:t>Icon</a:t>
            </a:r>
          </a:p>
        </p:txBody>
      </p:sp>
      <p:sp>
        <p:nvSpPr>
          <p:cNvPr id="58" name="Text Placeholder 57">
            <a:extLst>
              <a:ext uri="{FF2B5EF4-FFF2-40B4-BE49-F238E27FC236}">
                <a16:creationId xmlns:a16="http://schemas.microsoft.com/office/drawing/2014/main" id="{35FC18F1-0D52-A695-DFAE-399F15DB69B5}"/>
              </a:ext>
            </a:extLst>
          </p:cNvPr>
          <p:cNvSpPr>
            <a:spLocks noGrp="1"/>
          </p:cNvSpPr>
          <p:nvPr>
            <p:ph type="body" sz="quarter" idx="117" hasCustomPrompt="1"/>
          </p:nvPr>
        </p:nvSpPr>
        <p:spPr>
          <a:xfrm rot="5400000" flipH="1" flipV="1">
            <a:off x="4613645" y="4401812"/>
            <a:ext cx="627809" cy="571606"/>
          </a:xfrm>
          <a:custGeom>
            <a:avLst/>
            <a:gdLst>
              <a:gd name="connsiteX0" fmla="*/ 342743 w 627809"/>
              <a:gd name="connsiteY0" fmla="*/ 6912 h 571606"/>
              <a:gd name="connsiteX1" fmla="*/ 63851 w 627809"/>
              <a:gd name="connsiteY1" fmla="*/ 285804 h 571606"/>
              <a:gd name="connsiteX2" fmla="*/ 342743 w 627809"/>
              <a:gd name="connsiteY2" fmla="*/ 564696 h 571606"/>
              <a:gd name="connsiteX3" fmla="*/ 621635 w 627809"/>
              <a:gd name="connsiteY3" fmla="*/ 285804 h 571606"/>
              <a:gd name="connsiteX4" fmla="*/ 342743 w 627809"/>
              <a:gd name="connsiteY4" fmla="*/ 6912 h 571606"/>
              <a:gd name="connsiteX5" fmla="*/ 342006 w 627809"/>
              <a:gd name="connsiteY5" fmla="*/ 0 h 571606"/>
              <a:gd name="connsiteX6" fmla="*/ 627809 w 627809"/>
              <a:gd name="connsiteY6" fmla="*/ 285803 h 571606"/>
              <a:gd name="connsiteX7" fmla="*/ 342006 w 627809"/>
              <a:gd name="connsiteY7" fmla="*/ 571606 h 571606"/>
              <a:gd name="connsiteX8" fmla="*/ 105014 w 627809"/>
              <a:gd name="connsiteY8" fmla="*/ 445598 h 571606"/>
              <a:gd name="connsiteX9" fmla="*/ 78663 w 627809"/>
              <a:gd name="connsiteY9" fmla="*/ 397051 h 571606"/>
              <a:gd name="connsiteX10" fmla="*/ 88378 w 627809"/>
              <a:gd name="connsiteY10" fmla="*/ 414950 h 571606"/>
              <a:gd name="connsiteX11" fmla="*/ 0 w 627809"/>
              <a:gd name="connsiteY11" fmla="*/ 285802 h 571606"/>
              <a:gd name="connsiteX12" fmla="*/ 88383 w 627809"/>
              <a:gd name="connsiteY12" fmla="*/ 156647 h 571606"/>
              <a:gd name="connsiteX13" fmla="*/ 86619 w 627809"/>
              <a:gd name="connsiteY13" fmla="*/ 159897 h 571606"/>
              <a:gd name="connsiteX14" fmla="*/ 105014 w 627809"/>
              <a:gd name="connsiteY14" fmla="*/ 126008 h 571606"/>
              <a:gd name="connsiteX15" fmla="*/ 342006 w 627809"/>
              <a:gd name="connsiteY15" fmla="*/ 0 h 571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7809" h="571606">
                <a:moveTo>
                  <a:pt x="342743" y="6912"/>
                </a:moveTo>
                <a:cubicBezTo>
                  <a:pt x="188715" y="6912"/>
                  <a:pt x="63851" y="131776"/>
                  <a:pt x="63851" y="285804"/>
                </a:cubicBezTo>
                <a:cubicBezTo>
                  <a:pt x="63851" y="439832"/>
                  <a:pt x="188715" y="564696"/>
                  <a:pt x="342743" y="564696"/>
                </a:cubicBezTo>
                <a:cubicBezTo>
                  <a:pt x="496771" y="564696"/>
                  <a:pt x="621635" y="439832"/>
                  <a:pt x="621635" y="285804"/>
                </a:cubicBezTo>
                <a:cubicBezTo>
                  <a:pt x="621635" y="131776"/>
                  <a:pt x="496771" y="6912"/>
                  <a:pt x="342743" y="6912"/>
                </a:cubicBezTo>
                <a:close/>
                <a:moveTo>
                  <a:pt x="342006" y="0"/>
                </a:moveTo>
                <a:cubicBezTo>
                  <a:pt x="499851" y="0"/>
                  <a:pt x="627809" y="127958"/>
                  <a:pt x="627809" y="285803"/>
                </a:cubicBezTo>
                <a:cubicBezTo>
                  <a:pt x="627809" y="443648"/>
                  <a:pt x="499851" y="571606"/>
                  <a:pt x="342006" y="571606"/>
                </a:cubicBezTo>
                <a:cubicBezTo>
                  <a:pt x="243353" y="571606"/>
                  <a:pt x="156374" y="521623"/>
                  <a:pt x="105014" y="445598"/>
                </a:cubicBezTo>
                <a:lnTo>
                  <a:pt x="78663" y="397051"/>
                </a:lnTo>
                <a:lnTo>
                  <a:pt x="88378" y="414950"/>
                </a:lnTo>
                <a:lnTo>
                  <a:pt x="0" y="285802"/>
                </a:lnTo>
                <a:lnTo>
                  <a:pt x="88383" y="156647"/>
                </a:lnTo>
                <a:lnTo>
                  <a:pt x="86619" y="159897"/>
                </a:lnTo>
                <a:lnTo>
                  <a:pt x="105014" y="126008"/>
                </a:lnTo>
                <a:cubicBezTo>
                  <a:pt x="156374" y="49983"/>
                  <a:pt x="243353" y="0"/>
                  <a:pt x="342006"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buNone/>
              <a:defRPr lang="en-US" sz="1800" dirty="0" smtClean="0"/>
            </a:lvl1pPr>
          </a:lstStyle>
          <a:p>
            <a:pPr marL="0" lvl="0" algn="ctr"/>
            <a:r>
              <a:rPr lang="en-US"/>
              <a:t>  </a:t>
            </a:r>
          </a:p>
        </p:txBody>
      </p:sp>
      <p:sp>
        <p:nvSpPr>
          <p:cNvPr id="59" name="Picture Placeholder 107">
            <a:extLst>
              <a:ext uri="{FF2B5EF4-FFF2-40B4-BE49-F238E27FC236}">
                <a16:creationId xmlns:a16="http://schemas.microsoft.com/office/drawing/2014/main" id="{0238F885-55B5-F1AC-EB05-B880C0CE4A27}"/>
              </a:ext>
            </a:extLst>
          </p:cNvPr>
          <p:cNvSpPr>
            <a:spLocks noGrp="1"/>
          </p:cNvSpPr>
          <p:nvPr>
            <p:ph type="pic" sz="quarter" idx="118" hasCustomPrompt="1"/>
          </p:nvPr>
        </p:nvSpPr>
        <p:spPr>
          <a:xfrm>
            <a:off x="4698949" y="4418701"/>
            <a:ext cx="457200" cy="457200"/>
          </a:xfrm>
          <a:prstGeom prst="ellipse">
            <a:avLst/>
          </a:prstGeom>
          <a:solidFill>
            <a:schemeClr val="bg1"/>
          </a:solidFill>
        </p:spPr>
        <p:txBody>
          <a:bodyPr lIns="0" tIns="0" rIns="0" bIns="0" anchor="ctr" anchorCtr="0"/>
          <a:lstStyle>
            <a:lvl1pPr marL="0" indent="0" algn="ctr">
              <a:buNone/>
              <a:defRPr sz="700"/>
            </a:lvl1pPr>
          </a:lstStyle>
          <a:p>
            <a:r>
              <a:rPr lang="en-US"/>
              <a:t>Icon</a:t>
            </a:r>
          </a:p>
        </p:txBody>
      </p:sp>
      <p:sp>
        <p:nvSpPr>
          <p:cNvPr id="62" name="Text Placeholder 61">
            <a:extLst>
              <a:ext uri="{FF2B5EF4-FFF2-40B4-BE49-F238E27FC236}">
                <a16:creationId xmlns:a16="http://schemas.microsoft.com/office/drawing/2014/main" id="{C2BD623C-EC4C-D342-2E05-8267737C37CC}"/>
              </a:ext>
            </a:extLst>
          </p:cNvPr>
          <p:cNvSpPr>
            <a:spLocks noGrp="1"/>
          </p:cNvSpPr>
          <p:nvPr>
            <p:ph type="body" sz="quarter" idx="119" hasCustomPrompt="1"/>
          </p:nvPr>
        </p:nvSpPr>
        <p:spPr>
          <a:xfrm rot="10800000" flipH="1" flipV="1">
            <a:off x="3208924" y="3680992"/>
            <a:ext cx="627809" cy="571606"/>
          </a:xfrm>
          <a:custGeom>
            <a:avLst/>
            <a:gdLst>
              <a:gd name="connsiteX0" fmla="*/ 342743 w 627809"/>
              <a:gd name="connsiteY0" fmla="*/ 6912 h 571606"/>
              <a:gd name="connsiteX1" fmla="*/ 63851 w 627809"/>
              <a:gd name="connsiteY1" fmla="*/ 285804 h 571606"/>
              <a:gd name="connsiteX2" fmla="*/ 342743 w 627809"/>
              <a:gd name="connsiteY2" fmla="*/ 564696 h 571606"/>
              <a:gd name="connsiteX3" fmla="*/ 621635 w 627809"/>
              <a:gd name="connsiteY3" fmla="*/ 285804 h 571606"/>
              <a:gd name="connsiteX4" fmla="*/ 342743 w 627809"/>
              <a:gd name="connsiteY4" fmla="*/ 6912 h 571606"/>
              <a:gd name="connsiteX5" fmla="*/ 342006 w 627809"/>
              <a:gd name="connsiteY5" fmla="*/ 0 h 571606"/>
              <a:gd name="connsiteX6" fmla="*/ 627809 w 627809"/>
              <a:gd name="connsiteY6" fmla="*/ 285803 h 571606"/>
              <a:gd name="connsiteX7" fmla="*/ 342006 w 627809"/>
              <a:gd name="connsiteY7" fmla="*/ 571606 h 571606"/>
              <a:gd name="connsiteX8" fmla="*/ 105014 w 627809"/>
              <a:gd name="connsiteY8" fmla="*/ 445598 h 571606"/>
              <a:gd name="connsiteX9" fmla="*/ 78663 w 627809"/>
              <a:gd name="connsiteY9" fmla="*/ 397051 h 571606"/>
              <a:gd name="connsiteX10" fmla="*/ 88378 w 627809"/>
              <a:gd name="connsiteY10" fmla="*/ 414950 h 571606"/>
              <a:gd name="connsiteX11" fmla="*/ 0 w 627809"/>
              <a:gd name="connsiteY11" fmla="*/ 285802 h 571606"/>
              <a:gd name="connsiteX12" fmla="*/ 88383 w 627809"/>
              <a:gd name="connsiteY12" fmla="*/ 156647 h 571606"/>
              <a:gd name="connsiteX13" fmla="*/ 86619 w 627809"/>
              <a:gd name="connsiteY13" fmla="*/ 159897 h 571606"/>
              <a:gd name="connsiteX14" fmla="*/ 105014 w 627809"/>
              <a:gd name="connsiteY14" fmla="*/ 126008 h 571606"/>
              <a:gd name="connsiteX15" fmla="*/ 342006 w 627809"/>
              <a:gd name="connsiteY15" fmla="*/ 0 h 571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7809" h="571606">
                <a:moveTo>
                  <a:pt x="342743" y="6912"/>
                </a:moveTo>
                <a:cubicBezTo>
                  <a:pt x="188715" y="6912"/>
                  <a:pt x="63851" y="131776"/>
                  <a:pt x="63851" y="285804"/>
                </a:cubicBezTo>
                <a:cubicBezTo>
                  <a:pt x="63851" y="439832"/>
                  <a:pt x="188715" y="564696"/>
                  <a:pt x="342743" y="564696"/>
                </a:cubicBezTo>
                <a:cubicBezTo>
                  <a:pt x="496771" y="564696"/>
                  <a:pt x="621635" y="439832"/>
                  <a:pt x="621635" y="285804"/>
                </a:cubicBezTo>
                <a:cubicBezTo>
                  <a:pt x="621635" y="131776"/>
                  <a:pt x="496771" y="6912"/>
                  <a:pt x="342743" y="6912"/>
                </a:cubicBezTo>
                <a:close/>
                <a:moveTo>
                  <a:pt x="342006" y="0"/>
                </a:moveTo>
                <a:cubicBezTo>
                  <a:pt x="499851" y="0"/>
                  <a:pt x="627809" y="127958"/>
                  <a:pt x="627809" y="285803"/>
                </a:cubicBezTo>
                <a:cubicBezTo>
                  <a:pt x="627809" y="443648"/>
                  <a:pt x="499851" y="571606"/>
                  <a:pt x="342006" y="571606"/>
                </a:cubicBezTo>
                <a:cubicBezTo>
                  <a:pt x="243353" y="571606"/>
                  <a:pt x="156374" y="521623"/>
                  <a:pt x="105014" y="445598"/>
                </a:cubicBezTo>
                <a:lnTo>
                  <a:pt x="78663" y="397051"/>
                </a:lnTo>
                <a:lnTo>
                  <a:pt x="88378" y="414950"/>
                </a:lnTo>
                <a:lnTo>
                  <a:pt x="0" y="285802"/>
                </a:lnTo>
                <a:lnTo>
                  <a:pt x="88383" y="156647"/>
                </a:lnTo>
                <a:lnTo>
                  <a:pt x="86619" y="159897"/>
                </a:lnTo>
                <a:lnTo>
                  <a:pt x="105014" y="126008"/>
                </a:lnTo>
                <a:cubicBezTo>
                  <a:pt x="156374" y="49983"/>
                  <a:pt x="243353" y="0"/>
                  <a:pt x="342006"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buNone/>
              <a:defRPr lang="en-US" sz="1800" dirty="0" smtClean="0"/>
            </a:lvl1pPr>
          </a:lstStyle>
          <a:p>
            <a:pPr marL="0" lvl="0" algn="ctr"/>
            <a:r>
              <a:rPr lang="en-US"/>
              <a:t>  </a:t>
            </a:r>
          </a:p>
        </p:txBody>
      </p:sp>
      <p:sp>
        <p:nvSpPr>
          <p:cNvPr id="63" name="Picture Placeholder 107">
            <a:extLst>
              <a:ext uri="{FF2B5EF4-FFF2-40B4-BE49-F238E27FC236}">
                <a16:creationId xmlns:a16="http://schemas.microsoft.com/office/drawing/2014/main" id="{9B0F4B67-AF90-E2F5-841D-172802EA15CB}"/>
              </a:ext>
            </a:extLst>
          </p:cNvPr>
          <p:cNvSpPr>
            <a:spLocks noGrp="1"/>
          </p:cNvSpPr>
          <p:nvPr>
            <p:ph type="pic" sz="quarter" idx="120" hasCustomPrompt="1"/>
          </p:nvPr>
        </p:nvSpPr>
        <p:spPr>
          <a:xfrm>
            <a:off x="3330767" y="3738195"/>
            <a:ext cx="457200" cy="457200"/>
          </a:xfrm>
          <a:prstGeom prst="ellipse">
            <a:avLst/>
          </a:prstGeom>
          <a:solidFill>
            <a:schemeClr val="bg1"/>
          </a:solidFill>
        </p:spPr>
        <p:txBody>
          <a:bodyPr lIns="0" tIns="0" rIns="0" bIns="0" anchor="ctr" anchorCtr="0"/>
          <a:lstStyle>
            <a:lvl1pPr marL="0" indent="0" algn="ctr">
              <a:buNone/>
              <a:defRPr sz="700"/>
            </a:lvl1pPr>
          </a:lstStyle>
          <a:p>
            <a:r>
              <a:rPr lang="en-US"/>
              <a:t>Icon</a:t>
            </a:r>
          </a:p>
        </p:txBody>
      </p:sp>
      <p:sp>
        <p:nvSpPr>
          <p:cNvPr id="64" name="Text Placeholder 63">
            <a:extLst>
              <a:ext uri="{FF2B5EF4-FFF2-40B4-BE49-F238E27FC236}">
                <a16:creationId xmlns:a16="http://schemas.microsoft.com/office/drawing/2014/main" id="{9FD71A77-B8F7-16DD-5E6F-B50A52AC7514}"/>
              </a:ext>
            </a:extLst>
          </p:cNvPr>
          <p:cNvSpPr>
            <a:spLocks noGrp="1"/>
          </p:cNvSpPr>
          <p:nvPr>
            <p:ph type="body" sz="quarter" idx="121" hasCustomPrompt="1"/>
          </p:nvPr>
        </p:nvSpPr>
        <p:spPr>
          <a:xfrm rot="5400000" flipH="1" flipV="1">
            <a:off x="7078090" y="4401812"/>
            <a:ext cx="627809" cy="571606"/>
          </a:xfrm>
          <a:custGeom>
            <a:avLst/>
            <a:gdLst>
              <a:gd name="connsiteX0" fmla="*/ 342743 w 627809"/>
              <a:gd name="connsiteY0" fmla="*/ 6912 h 571606"/>
              <a:gd name="connsiteX1" fmla="*/ 63851 w 627809"/>
              <a:gd name="connsiteY1" fmla="*/ 285804 h 571606"/>
              <a:gd name="connsiteX2" fmla="*/ 342743 w 627809"/>
              <a:gd name="connsiteY2" fmla="*/ 564696 h 571606"/>
              <a:gd name="connsiteX3" fmla="*/ 621635 w 627809"/>
              <a:gd name="connsiteY3" fmla="*/ 285804 h 571606"/>
              <a:gd name="connsiteX4" fmla="*/ 342743 w 627809"/>
              <a:gd name="connsiteY4" fmla="*/ 6912 h 571606"/>
              <a:gd name="connsiteX5" fmla="*/ 342006 w 627809"/>
              <a:gd name="connsiteY5" fmla="*/ 0 h 571606"/>
              <a:gd name="connsiteX6" fmla="*/ 627809 w 627809"/>
              <a:gd name="connsiteY6" fmla="*/ 285803 h 571606"/>
              <a:gd name="connsiteX7" fmla="*/ 342006 w 627809"/>
              <a:gd name="connsiteY7" fmla="*/ 571606 h 571606"/>
              <a:gd name="connsiteX8" fmla="*/ 105014 w 627809"/>
              <a:gd name="connsiteY8" fmla="*/ 445598 h 571606"/>
              <a:gd name="connsiteX9" fmla="*/ 78663 w 627809"/>
              <a:gd name="connsiteY9" fmla="*/ 397051 h 571606"/>
              <a:gd name="connsiteX10" fmla="*/ 88378 w 627809"/>
              <a:gd name="connsiteY10" fmla="*/ 414950 h 571606"/>
              <a:gd name="connsiteX11" fmla="*/ 0 w 627809"/>
              <a:gd name="connsiteY11" fmla="*/ 285802 h 571606"/>
              <a:gd name="connsiteX12" fmla="*/ 88383 w 627809"/>
              <a:gd name="connsiteY12" fmla="*/ 156647 h 571606"/>
              <a:gd name="connsiteX13" fmla="*/ 86619 w 627809"/>
              <a:gd name="connsiteY13" fmla="*/ 159897 h 571606"/>
              <a:gd name="connsiteX14" fmla="*/ 105014 w 627809"/>
              <a:gd name="connsiteY14" fmla="*/ 126008 h 571606"/>
              <a:gd name="connsiteX15" fmla="*/ 342006 w 627809"/>
              <a:gd name="connsiteY15" fmla="*/ 0 h 571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7809" h="571606">
                <a:moveTo>
                  <a:pt x="342743" y="6912"/>
                </a:moveTo>
                <a:cubicBezTo>
                  <a:pt x="188715" y="6912"/>
                  <a:pt x="63851" y="131776"/>
                  <a:pt x="63851" y="285804"/>
                </a:cubicBezTo>
                <a:cubicBezTo>
                  <a:pt x="63851" y="439832"/>
                  <a:pt x="188715" y="564696"/>
                  <a:pt x="342743" y="564696"/>
                </a:cubicBezTo>
                <a:cubicBezTo>
                  <a:pt x="496771" y="564696"/>
                  <a:pt x="621635" y="439832"/>
                  <a:pt x="621635" y="285804"/>
                </a:cubicBezTo>
                <a:cubicBezTo>
                  <a:pt x="621635" y="131776"/>
                  <a:pt x="496771" y="6912"/>
                  <a:pt x="342743" y="6912"/>
                </a:cubicBezTo>
                <a:close/>
                <a:moveTo>
                  <a:pt x="342006" y="0"/>
                </a:moveTo>
                <a:cubicBezTo>
                  <a:pt x="499851" y="0"/>
                  <a:pt x="627809" y="127958"/>
                  <a:pt x="627809" y="285803"/>
                </a:cubicBezTo>
                <a:cubicBezTo>
                  <a:pt x="627809" y="443648"/>
                  <a:pt x="499851" y="571606"/>
                  <a:pt x="342006" y="571606"/>
                </a:cubicBezTo>
                <a:cubicBezTo>
                  <a:pt x="243353" y="571606"/>
                  <a:pt x="156374" y="521623"/>
                  <a:pt x="105014" y="445598"/>
                </a:cubicBezTo>
                <a:lnTo>
                  <a:pt x="78663" y="397051"/>
                </a:lnTo>
                <a:lnTo>
                  <a:pt x="88378" y="414950"/>
                </a:lnTo>
                <a:lnTo>
                  <a:pt x="0" y="285802"/>
                </a:lnTo>
                <a:lnTo>
                  <a:pt x="88383" y="156647"/>
                </a:lnTo>
                <a:lnTo>
                  <a:pt x="86619" y="159897"/>
                </a:lnTo>
                <a:lnTo>
                  <a:pt x="105014" y="126008"/>
                </a:lnTo>
                <a:cubicBezTo>
                  <a:pt x="156374" y="49983"/>
                  <a:pt x="243353" y="0"/>
                  <a:pt x="342006"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buNone/>
              <a:defRPr lang="en-US" sz="1800" dirty="0" smtClean="0"/>
            </a:lvl1pPr>
          </a:lstStyle>
          <a:p>
            <a:pPr marL="0" lvl="0" algn="ctr"/>
            <a:r>
              <a:rPr lang="en-US"/>
              <a:t>  </a:t>
            </a:r>
          </a:p>
        </p:txBody>
      </p:sp>
      <p:sp>
        <p:nvSpPr>
          <p:cNvPr id="65" name="Picture Placeholder 107">
            <a:extLst>
              <a:ext uri="{FF2B5EF4-FFF2-40B4-BE49-F238E27FC236}">
                <a16:creationId xmlns:a16="http://schemas.microsoft.com/office/drawing/2014/main" id="{129FAA26-9D37-679D-3E09-AC38FA4319D3}"/>
              </a:ext>
            </a:extLst>
          </p:cNvPr>
          <p:cNvSpPr>
            <a:spLocks noGrp="1"/>
          </p:cNvSpPr>
          <p:nvPr>
            <p:ph type="pic" sz="quarter" idx="122" hasCustomPrompt="1"/>
          </p:nvPr>
        </p:nvSpPr>
        <p:spPr>
          <a:xfrm>
            <a:off x="7163394" y="4418701"/>
            <a:ext cx="457200" cy="457200"/>
          </a:xfrm>
          <a:prstGeom prst="ellipse">
            <a:avLst/>
          </a:prstGeom>
          <a:solidFill>
            <a:schemeClr val="bg1"/>
          </a:solidFill>
        </p:spPr>
        <p:txBody>
          <a:bodyPr lIns="0" tIns="0" rIns="0" bIns="0" anchor="ctr" anchorCtr="0"/>
          <a:lstStyle>
            <a:lvl1pPr marL="0" indent="0" algn="ctr">
              <a:buNone/>
              <a:defRPr sz="700"/>
            </a:lvl1pPr>
          </a:lstStyle>
          <a:p>
            <a:r>
              <a:rPr lang="en-US"/>
              <a:t>Icon</a:t>
            </a:r>
          </a:p>
        </p:txBody>
      </p:sp>
      <p:sp>
        <p:nvSpPr>
          <p:cNvPr id="66" name="Text Placeholder 65">
            <a:extLst>
              <a:ext uri="{FF2B5EF4-FFF2-40B4-BE49-F238E27FC236}">
                <a16:creationId xmlns:a16="http://schemas.microsoft.com/office/drawing/2014/main" id="{A2361D7E-40DF-3C02-3C40-694E44BB8A04}"/>
              </a:ext>
            </a:extLst>
          </p:cNvPr>
          <p:cNvSpPr>
            <a:spLocks noGrp="1"/>
          </p:cNvSpPr>
          <p:nvPr>
            <p:ph type="body" sz="quarter" idx="123" hasCustomPrompt="1"/>
          </p:nvPr>
        </p:nvSpPr>
        <p:spPr>
          <a:xfrm rot="5400000" flipH="1" flipV="1">
            <a:off x="9815859" y="4401813"/>
            <a:ext cx="627809" cy="571606"/>
          </a:xfrm>
          <a:custGeom>
            <a:avLst/>
            <a:gdLst>
              <a:gd name="connsiteX0" fmla="*/ 342743 w 627809"/>
              <a:gd name="connsiteY0" fmla="*/ 6912 h 571606"/>
              <a:gd name="connsiteX1" fmla="*/ 63851 w 627809"/>
              <a:gd name="connsiteY1" fmla="*/ 285804 h 571606"/>
              <a:gd name="connsiteX2" fmla="*/ 342743 w 627809"/>
              <a:gd name="connsiteY2" fmla="*/ 564696 h 571606"/>
              <a:gd name="connsiteX3" fmla="*/ 621635 w 627809"/>
              <a:gd name="connsiteY3" fmla="*/ 285804 h 571606"/>
              <a:gd name="connsiteX4" fmla="*/ 342743 w 627809"/>
              <a:gd name="connsiteY4" fmla="*/ 6912 h 571606"/>
              <a:gd name="connsiteX5" fmla="*/ 342006 w 627809"/>
              <a:gd name="connsiteY5" fmla="*/ 0 h 571606"/>
              <a:gd name="connsiteX6" fmla="*/ 627809 w 627809"/>
              <a:gd name="connsiteY6" fmla="*/ 285803 h 571606"/>
              <a:gd name="connsiteX7" fmla="*/ 342006 w 627809"/>
              <a:gd name="connsiteY7" fmla="*/ 571606 h 571606"/>
              <a:gd name="connsiteX8" fmla="*/ 105014 w 627809"/>
              <a:gd name="connsiteY8" fmla="*/ 445598 h 571606"/>
              <a:gd name="connsiteX9" fmla="*/ 78663 w 627809"/>
              <a:gd name="connsiteY9" fmla="*/ 397051 h 571606"/>
              <a:gd name="connsiteX10" fmla="*/ 88378 w 627809"/>
              <a:gd name="connsiteY10" fmla="*/ 414950 h 571606"/>
              <a:gd name="connsiteX11" fmla="*/ 0 w 627809"/>
              <a:gd name="connsiteY11" fmla="*/ 285802 h 571606"/>
              <a:gd name="connsiteX12" fmla="*/ 88383 w 627809"/>
              <a:gd name="connsiteY12" fmla="*/ 156647 h 571606"/>
              <a:gd name="connsiteX13" fmla="*/ 86619 w 627809"/>
              <a:gd name="connsiteY13" fmla="*/ 159897 h 571606"/>
              <a:gd name="connsiteX14" fmla="*/ 105014 w 627809"/>
              <a:gd name="connsiteY14" fmla="*/ 126008 h 571606"/>
              <a:gd name="connsiteX15" fmla="*/ 342006 w 627809"/>
              <a:gd name="connsiteY15" fmla="*/ 0 h 571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7809" h="571606">
                <a:moveTo>
                  <a:pt x="342743" y="6912"/>
                </a:moveTo>
                <a:cubicBezTo>
                  <a:pt x="188715" y="6912"/>
                  <a:pt x="63851" y="131776"/>
                  <a:pt x="63851" y="285804"/>
                </a:cubicBezTo>
                <a:cubicBezTo>
                  <a:pt x="63851" y="439832"/>
                  <a:pt x="188715" y="564696"/>
                  <a:pt x="342743" y="564696"/>
                </a:cubicBezTo>
                <a:cubicBezTo>
                  <a:pt x="496771" y="564696"/>
                  <a:pt x="621635" y="439832"/>
                  <a:pt x="621635" y="285804"/>
                </a:cubicBezTo>
                <a:cubicBezTo>
                  <a:pt x="621635" y="131776"/>
                  <a:pt x="496771" y="6912"/>
                  <a:pt x="342743" y="6912"/>
                </a:cubicBezTo>
                <a:close/>
                <a:moveTo>
                  <a:pt x="342006" y="0"/>
                </a:moveTo>
                <a:cubicBezTo>
                  <a:pt x="499851" y="0"/>
                  <a:pt x="627809" y="127958"/>
                  <a:pt x="627809" y="285803"/>
                </a:cubicBezTo>
                <a:cubicBezTo>
                  <a:pt x="627809" y="443648"/>
                  <a:pt x="499851" y="571606"/>
                  <a:pt x="342006" y="571606"/>
                </a:cubicBezTo>
                <a:cubicBezTo>
                  <a:pt x="243353" y="571606"/>
                  <a:pt x="156374" y="521623"/>
                  <a:pt x="105014" y="445598"/>
                </a:cubicBezTo>
                <a:lnTo>
                  <a:pt x="78663" y="397051"/>
                </a:lnTo>
                <a:lnTo>
                  <a:pt x="88378" y="414950"/>
                </a:lnTo>
                <a:lnTo>
                  <a:pt x="0" y="285802"/>
                </a:lnTo>
                <a:lnTo>
                  <a:pt x="88383" y="156647"/>
                </a:lnTo>
                <a:lnTo>
                  <a:pt x="86619" y="159897"/>
                </a:lnTo>
                <a:lnTo>
                  <a:pt x="105014" y="126008"/>
                </a:lnTo>
                <a:cubicBezTo>
                  <a:pt x="156374" y="49983"/>
                  <a:pt x="243353" y="0"/>
                  <a:pt x="342006"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buNone/>
              <a:defRPr lang="en-US" sz="1800" dirty="0" smtClean="0"/>
            </a:lvl1pPr>
          </a:lstStyle>
          <a:p>
            <a:pPr marL="0" lvl="0" algn="ctr"/>
            <a:r>
              <a:rPr lang="en-US"/>
              <a:t>  </a:t>
            </a:r>
          </a:p>
        </p:txBody>
      </p:sp>
      <p:sp>
        <p:nvSpPr>
          <p:cNvPr id="67" name="Picture Placeholder 107">
            <a:extLst>
              <a:ext uri="{FF2B5EF4-FFF2-40B4-BE49-F238E27FC236}">
                <a16:creationId xmlns:a16="http://schemas.microsoft.com/office/drawing/2014/main" id="{589F2BFE-A4B7-2880-3192-A9B8F91B04D4}"/>
              </a:ext>
            </a:extLst>
          </p:cNvPr>
          <p:cNvSpPr>
            <a:spLocks noGrp="1"/>
          </p:cNvSpPr>
          <p:nvPr>
            <p:ph type="pic" sz="quarter" idx="124" hasCustomPrompt="1"/>
          </p:nvPr>
        </p:nvSpPr>
        <p:spPr>
          <a:xfrm>
            <a:off x="9901163" y="4418702"/>
            <a:ext cx="457200" cy="457200"/>
          </a:xfrm>
          <a:prstGeom prst="ellipse">
            <a:avLst/>
          </a:prstGeom>
          <a:solidFill>
            <a:schemeClr val="bg1"/>
          </a:solidFill>
        </p:spPr>
        <p:txBody>
          <a:bodyPr lIns="0" tIns="0" rIns="0" bIns="0" anchor="ctr" anchorCtr="0"/>
          <a:lstStyle>
            <a:lvl1pPr marL="0" indent="0" algn="ctr">
              <a:buNone/>
              <a:defRPr sz="700"/>
            </a:lvl1pPr>
          </a:lstStyle>
          <a:p>
            <a:r>
              <a:rPr lang="en-US"/>
              <a:t>Icon</a:t>
            </a:r>
          </a:p>
        </p:txBody>
      </p:sp>
      <p:sp>
        <p:nvSpPr>
          <p:cNvPr id="72" name="Text Placeholder 71">
            <a:extLst>
              <a:ext uri="{FF2B5EF4-FFF2-40B4-BE49-F238E27FC236}">
                <a16:creationId xmlns:a16="http://schemas.microsoft.com/office/drawing/2014/main" id="{DC15589A-EB04-4766-DDEC-52906D864994}"/>
              </a:ext>
            </a:extLst>
          </p:cNvPr>
          <p:cNvSpPr>
            <a:spLocks noGrp="1"/>
          </p:cNvSpPr>
          <p:nvPr>
            <p:ph type="body" sz="quarter" idx="125" hasCustomPrompt="1"/>
          </p:nvPr>
        </p:nvSpPr>
        <p:spPr>
          <a:xfrm rot="16200000" flipH="1">
            <a:off x="4613647" y="2990068"/>
            <a:ext cx="627809" cy="571606"/>
          </a:xfrm>
          <a:custGeom>
            <a:avLst/>
            <a:gdLst>
              <a:gd name="connsiteX0" fmla="*/ 342743 w 627809"/>
              <a:gd name="connsiteY0" fmla="*/ 6912 h 571606"/>
              <a:gd name="connsiteX1" fmla="*/ 63851 w 627809"/>
              <a:gd name="connsiteY1" fmla="*/ 285804 h 571606"/>
              <a:gd name="connsiteX2" fmla="*/ 342743 w 627809"/>
              <a:gd name="connsiteY2" fmla="*/ 564696 h 571606"/>
              <a:gd name="connsiteX3" fmla="*/ 621635 w 627809"/>
              <a:gd name="connsiteY3" fmla="*/ 285804 h 571606"/>
              <a:gd name="connsiteX4" fmla="*/ 342743 w 627809"/>
              <a:gd name="connsiteY4" fmla="*/ 6912 h 571606"/>
              <a:gd name="connsiteX5" fmla="*/ 342006 w 627809"/>
              <a:gd name="connsiteY5" fmla="*/ 0 h 571606"/>
              <a:gd name="connsiteX6" fmla="*/ 627809 w 627809"/>
              <a:gd name="connsiteY6" fmla="*/ 285803 h 571606"/>
              <a:gd name="connsiteX7" fmla="*/ 342006 w 627809"/>
              <a:gd name="connsiteY7" fmla="*/ 571606 h 571606"/>
              <a:gd name="connsiteX8" fmla="*/ 105014 w 627809"/>
              <a:gd name="connsiteY8" fmla="*/ 445598 h 571606"/>
              <a:gd name="connsiteX9" fmla="*/ 78663 w 627809"/>
              <a:gd name="connsiteY9" fmla="*/ 397051 h 571606"/>
              <a:gd name="connsiteX10" fmla="*/ 88378 w 627809"/>
              <a:gd name="connsiteY10" fmla="*/ 414950 h 571606"/>
              <a:gd name="connsiteX11" fmla="*/ 0 w 627809"/>
              <a:gd name="connsiteY11" fmla="*/ 285802 h 571606"/>
              <a:gd name="connsiteX12" fmla="*/ 88383 w 627809"/>
              <a:gd name="connsiteY12" fmla="*/ 156647 h 571606"/>
              <a:gd name="connsiteX13" fmla="*/ 86619 w 627809"/>
              <a:gd name="connsiteY13" fmla="*/ 159897 h 571606"/>
              <a:gd name="connsiteX14" fmla="*/ 105014 w 627809"/>
              <a:gd name="connsiteY14" fmla="*/ 126008 h 571606"/>
              <a:gd name="connsiteX15" fmla="*/ 342006 w 627809"/>
              <a:gd name="connsiteY15" fmla="*/ 0 h 571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7809" h="571606">
                <a:moveTo>
                  <a:pt x="342743" y="6912"/>
                </a:moveTo>
                <a:cubicBezTo>
                  <a:pt x="188715" y="6912"/>
                  <a:pt x="63851" y="131776"/>
                  <a:pt x="63851" y="285804"/>
                </a:cubicBezTo>
                <a:cubicBezTo>
                  <a:pt x="63851" y="439832"/>
                  <a:pt x="188715" y="564696"/>
                  <a:pt x="342743" y="564696"/>
                </a:cubicBezTo>
                <a:cubicBezTo>
                  <a:pt x="496771" y="564696"/>
                  <a:pt x="621635" y="439832"/>
                  <a:pt x="621635" y="285804"/>
                </a:cubicBezTo>
                <a:cubicBezTo>
                  <a:pt x="621635" y="131776"/>
                  <a:pt x="496771" y="6912"/>
                  <a:pt x="342743" y="6912"/>
                </a:cubicBezTo>
                <a:close/>
                <a:moveTo>
                  <a:pt x="342006" y="0"/>
                </a:moveTo>
                <a:cubicBezTo>
                  <a:pt x="499851" y="0"/>
                  <a:pt x="627809" y="127958"/>
                  <a:pt x="627809" y="285803"/>
                </a:cubicBezTo>
                <a:cubicBezTo>
                  <a:pt x="627809" y="443648"/>
                  <a:pt x="499851" y="571606"/>
                  <a:pt x="342006" y="571606"/>
                </a:cubicBezTo>
                <a:cubicBezTo>
                  <a:pt x="243353" y="571606"/>
                  <a:pt x="156374" y="521623"/>
                  <a:pt x="105014" y="445598"/>
                </a:cubicBezTo>
                <a:lnTo>
                  <a:pt x="78663" y="397051"/>
                </a:lnTo>
                <a:lnTo>
                  <a:pt x="88378" y="414950"/>
                </a:lnTo>
                <a:lnTo>
                  <a:pt x="0" y="285802"/>
                </a:lnTo>
                <a:lnTo>
                  <a:pt x="88383" y="156647"/>
                </a:lnTo>
                <a:lnTo>
                  <a:pt x="86619" y="159897"/>
                </a:lnTo>
                <a:lnTo>
                  <a:pt x="105014" y="126008"/>
                </a:lnTo>
                <a:cubicBezTo>
                  <a:pt x="156374" y="49983"/>
                  <a:pt x="243353" y="0"/>
                  <a:pt x="342006" y="0"/>
                </a:cubicBezTo>
                <a:close/>
              </a:path>
            </a:pathLst>
          </a:cu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buNone/>
              <a:defRPr lang="en-US" sz="1800" dirty="0" smtClean="0"/>
            </a:lvl1pPr>
          </a:lstStyle>
          <a:p>
            <a:pPr marL="0" lvl="0" algn="ctr"/>
            <a:r>
              <a:rPr lang="en-US"/>
              <a:t>  </a:t>
            </a:r>
          </a:p>
        </p:txBody>
      </p:sp>
      <p:sp>
        <p:nvSpPr>
          <p:cNvPr id="73" name="Picture Placeholder 107">
            <a:extLst>
              <a:ext uri="{FF2B5EF4-FFF2-40B4-BE49-F238E27FC236}">
                <a16:creationId xmlns:a16="http://schemas.microsoft.com/office/drawing/2014/main" id="{B29DDF50-5591-8335-5514-0E078BEB882F}"/>
              </a:ext>
            </a:extLst>
          </p:cNvPr>
          <p:cNvSpPr>
            <a:spLocks noGrp="1"/>
          </p:cNvSpPr>
          <p:nvPr>
            <p:ph type="pic" sz="quarter" idx="126" hasCustomPrompt="1"/>
          </p:nvPr>
        </p:nvSpPr>
        <p:spPr>
          <a:xfrm>
            <a:off x="4698950" y="3077138"/>
            <a:ext cx="457200" cy="457200"/>
          </a:xfrm>
          <a:prstGeom prst="ellipse">
            <a:avLst/>
          </a:prstGeom>
          <a:solidFill>
            <a:schemeClr val="bg1"/>
          </a:solidFill>
        </p:spPr>
        <p:txBody>
          <a:bodyPr lIns="0" tIns="0" rIns="0" bIns="0" anchor="ctr" anchorCtr="0"/>
          <a:lstStyle>
            <a:lvl1pPr marL="0" indent="0" algn="ctr">
              <a:buNone/>
              <a:defRPr sz="700"/>
            </a:lvl1pPr>
          </a:lstStyle>
          <a:p>
            <a:r>
              <a:rPr lang="en-US"/>
              <a:t>Icon</a:t>
            </a:r>
          </a:p>
        </p:txBody>
      </p:sp>
      <p:sp>
        <p:nvSpPr>
          <p:cNvPr id="74" name="Text Placeholder 73">
            <a:extLst>
              <a:ext uri="{FF2B5EF4-FFF2-40B4-BE49-F238E27FC236}">
                <a16:creationId xmlns:a16="http://schemas.microsoft.com/office/drawing/2014/main" id="{86C2C368-55C7-F8DB-A626-86DDFCC68484}"/>
              </a:ext>
            </a:extLst>
          </p:cNvPr>
          <p:cNvSpPr>
            <a:spLocks noGrp="1"/>
          </p:cNvSpPr>
          <p:nvPr>
            <p:ph type="body" sz="quarter" idx="127" hasCustomPrompt="1"/>
          </p:nvPr>
        </p:nvSpPr>
        <p:spPr>
          <a:xfrm rot="16200000" flipH="1">
            <a:off x="7078090" y="2990069"/>
            <a:ext cx="627809" cy="571606"/>
          </a:xfrm>
          <a:custGeom>
            <a:avLst/>
            <a:gdLst>
              <a:gd name="connsiteX0" fmla="*/ 342743 w 627809"/>
              <a:gd name="connsiteY0" fmla="*/ 6912 h 571606"/>
              <a:gd name="connsiteX1" fmla="*/ 63851 w 627809"/>
              <a:gd name="connsiteY1" fmla="*/ 285804 h 571606"/>
              <a:gd name="connsiteX2" fmla="*/ 342743 w 627809"/>
              <a:gd name="connsiteY2" fmla="*/ 564696 h 571606"/>
              <a:gd name="connsiteX3" fmla="*/ 621635 w 627809"/>
              <a:gd name="connsiteY3" fmla="*/ 285804 h 571606"/>
              <a:gd name="connsiteX4" fmla="*/ 342743 w 627809"/>
              <a:gd name="connsiteY4" fmla="*/ 6912 h 571606"/>
              <a:gd name="connsiteX5" fmla="*/ 342006 w 627809"/>
              <a:gd name="connsiteY5" fmla="*/ 0 h 571606"/>
              <a:gd name="connsiteX6" fmla="*/ 627809 w 627809"/>
              <a:gd name="connsiteY6" fmla="*/ 285803 h 571606"/>
              <a:gd name="connsiteX7" fmla="*/ 342006 w 627809"/>
              <a:gd name="connsiteY7" fmla="*/ 571606 h 571606"/>
              <a:gd name="connsiteX8" fmla="*/ 105014 w 627809"/>
              <a:gd name="connsiteY8" fmla="*/ 445598 h 571606"/>
              <a:gd name="connsiteX9" fmla="*/ 78663 w 627809"/>
              <a:gd name="connsiteY9" fmla="*/ 397051 h 571606"/>
              <a:gd name="connsiteX10" fmla="*/ 88378 w 627809"/>
              <a:gd name="connsiteY10" fmla="*/ 414950 h 571606"/>
              <a:gd name="connsiteX11" fmla="*/ 0 w 627809"/>
              <a:gd name="connsiteY11" fmla="*/ 285802 h 571606"/>
              <a:gd name="connsiteX12" fmla="*/ 88383 w 627809"/>
              <a:gd name="connsiteY12" fmla="*/ 156647 h 571606"/>
              <a:gd name="connsiteX13" fmla="*/ 86619 w 627809"/>
              <a:gd name="connsiteY13" fmla="*/ 159897 h 571606"/>
              <a:gd name="connsiteX14" fmla="*/ 105014 w 627809"/>
              <a:gd name="connsiteY14" fmla="*/ 126008 h 571606"/>
              <a:gd name="connsiteX15" fmla="*/ 342006 w 627809"/>
              <a:gd name="connsiteY15" fmla="*/ 0 h 571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7809" h="571606">
                <a:moveTo>
                  <a:pt x="342743" y="6912"/>
                </a:moveTo>
                <a:cubicBezTo>
                  <a:pt x="188715" y="6912"/>
                  <a:pt x="63851" y="131776"/>
                  <a:pt x="63851" y="285804"/>
                </a:cubicBezTo>
                <a:cubicBezTo>
                  <a:pt x="63851" y="439832"/>
                  <a:pt x="188715" y="564696"/>
                  <a:pt x="342743" y="564696"/>
                </a:cubicBezTo>
                <a:cubicBezTo>
                  <a:pt x="496771" y="564696"/>
                  <a:pt x="621635" y="439832"/>
                  <a:pt x="621635" y="285804"/>
                </a:cubicBezTo>
                <a:cubicBezTo>
                  <a:pt x="621635" y="131776"/>
                  <a:pt x="496771" y="6912"/>
                  <a:pt x="342743" y="6912"/>
                </a:cubicBezTo>
                <a:close/>
                <a:moveTo>
                  <a:pt x="342006" y="0"/>
                </a:moveTo>
                <a:cubicBezTo>
                  <a:pt x="499851" y="0"/>
                  <a:pt x="627809" y="127958"/>
                  <a:pt x="627809" y="285803"/>
                </a:cubicBezTo>
                <a:cubicBezTo>
                  <a:pt x="627809" y="443648"/>
                  <a:pt x="499851" y="571606"/>
                  <a:pt x="342006" y="571606"/>
                </a:cubicBezTo>
                <a:cubicBezTo>
                  <a:pt x="243353" y="571606"/>
                  <a:pt x="156374" y="521623"/>
                  <a:pt x="105014" y="445598"/>
                </a:cubicBezTo>
                <a:lnTo>
                  <a:pt x="78663" y="397051"/>
                </a:lnTo>
                <a:lnTo>
                  <a:pt x="88378" y="414950"/>
                </a:lnTo>
                <a:lnTo>
                  <a:pt x="0" y="285802"/>
                </a:lnTo>
                <a:lnTo>
                  <a:pt x="88383" y="156647"/>
                </a:lnTo>
                <a:lnTo>
                  <a:pt x="86619" y="159897"/>
                </a:lnTo>
                <a:lnTo>
                  <a:pt x="105014" y="126008"/>
                </a:lnTo>
                <a:cubicBezTo>
                  <a:pt x="156374" y="49983"/>
                  <a:pt x="243353" y="0"/>
                  <a:pt x="342006" y="0"/>
                </a:cubicBezTo>
                <a:close/>
              </a:path>
            </a:pathLst>
          </a:cu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buNone/>
              <a:defRPr lang="en-US" sz="1800" dirty="0" smtClean="0"/>
            </a:lvl1pPr>
          </a:lstStyle>
          <a:p>
            <a:pPr marL="0" lvl="0" algn="ctr"/>
            <a:r>
              <a:rPr lang="en-US"/>
              <a:t>  </a:t>
            </a:r>
          </a:p>
        </p:txBody>
      </p:sp>
      <p:sp>
        <p:nvSpPr>
          <p:cNvPr id="75" name="Picture Placeholder 107">
            <a:extLst>
              <a:ext uri="{FF2B5EF4-FFF2-40B4-BE49-F238E27FC236}">
                <a16:creationId xmlns:a16="http://schemas.microsoft.com/office/drawing/2014/main" id="{E4734633-255F-B366-B6FD-56F5118EB2BB}"/>
              </a:ext>
            </a:extLst>
          </p:cNvPr>
          <p:cNvSpPr>
            <a:spLocks noGrp="1"/>
          </p:cNvSpPr>
          <p:nvPr>
            <p:ph type="pic" sz="quarter" idx="128" hasCustomPrompt="1"/>
          </p:nvPr>
        </p:nvSpPr>
        <p:spPr>
          <a:xfrm>
            <a:off x="7163394" y="3077139"/>
            <a:ext cx="457200" cy="457200"/>
          </a:xfrm>
          <a:prstGeom prst="ellipse">
            <a:avLst/>
          </a:prstGeom>
          <a:solidFill>
            <a:schemeClr val="bg1"/>
          </a:solidFill>
        </p:spPr>
        <p:txBody>
          <a:bodyPr lIns="0" tIns="0" rIns="0" bIns="0" anchor="ctr" anchorCtr="0"/>
          <a:lstStyle>
            <a:lvl1pPr marL="0" indent="0" algn="ctr">
              <a:buNone/>
              <a:defRPr sz="700"/>
            </a:lvl1pPr>
          </a:lstStyle>
          <a:p>
            <a:r>
              <a:rPr lang="en-US"/>
              <a:t>Icon</a:t>
            </a:r>
          </a:p>
        </p:txBody>
      </p:sp>
    </p:spTree>
    <p:extLst>
      <p:ext uri="{BB962C8B-B14F-4D97-AF65-F5344CB8AC3E}">
        <p14:creationId xmlns:p14="http://schemas.microsoft.com/office/powerpoint/2010/main" val="3513608853"/>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Chart + text/ingofraphic">
    <p:spTree>
      <p:nvGrpSpPr>
        <p:cNvPr id="1" name=""/>
        <p:cNvGrpSpPr/>
        <p:nvPr/>
      </p:nvGrpSpPr>
      <p:grpSpPr>
        <a:xfrm>
          <a:off x="0" y="0"/>
          <a:ext cx="0" cy="0"/>
          <a:chOff x="0" y="0"/>
          <a:chExt cx="0" cy="0"/>
        </a:xfrm>
      </p:grpSpPr>
      <p:sp>
        <p:nvSpPr>
          <p:cNvPr id="3" name="Arrow: Pentagon 2">
            <a:extLst>
              <a:ext uri="{FF2B5EF4-FFF2-40B4-BE49-F238E27FC236}">
                <a16:creationId xmlns:a16="http://schemas.microsoft.com/office/drawing/2014/main" id="{D5D158A6-8A52-4C69-A925-E6D8080D3562}"/>
              </a:ext>
            </a:extLst>
          </p:cNvPr>
          <p:cNvSpPr/>
          <p:nvPr userDrawn="1"/>
        </p:nvSpPr>
        <p:spPr>
          <a:xfrm rot="5400000">
            <a:off x="3804443" y="-1670842"/>
            <a:ext cx="4583113" cy="11160125"/>
          </a:xfrm>
          <a:prstGeom prst="homePlate">
            <a:avLst>
              <a:gd name="adj" fmla="val 0"/>
            </a:avLst>
          </a:prstGeom>
          <a:ln w="6350">
            <a:solidFill>
              <a:schemeClr val="bg2">
                <a:lumMod val="90000"/>
              </a:schemeClr>
            </a:solidFill>
          </a:ln>
        </p:spPr>
        <p:txBody>
          <a:bodyPr/>
          <a:lstStyle/>
          <a:p>
            <a:pPr marR="0" lvl="0" indent="0" fontAlgn="auto">
              <a:lnSpc>
                <a:spcPct val="100000"/>
              </a:lnSpc>
              <a:spcBef>
                <a:spcPts val="0"/>
              </a:spcBef>
              <a:spcAft>
                <a:spcPts val="600"/>
              </a:spcAft>
              <a:buClrTx/>
              <a:buSzTx/>
              <a:buFont typeface="Arial" panose="020B0604020202020204" pitchFamily="34" charset="0"/>
              <a:buNone/>
              <a:tabLst/>
            </a:pPr>
            <a:endParaRPr kumimoji="0" lang="en-US" sz="1400" b="0" i="0" u="none" strike="noStrike" cap="none" spc="0" normalizeH="0" baseline="0">
              <a:ln>
                <a:noFill/>
              </a:ln>
              <a:solidFill>
                <a:srgbClr val="000037"/>
              </a:solidFill>
              <a:effectLst/>
              <a:uLnTx/>
              <a:uFillTx/>
              <a:latin typeface="Calibri Light" panose="020F0302020204030204" pitchFamily="34" charset="0"/>
              <a:cs typeface="Calibri Light" panose="020F0302020204030204" pitchFamily="34" charset="0"/>
            </a:endParaRPr>
          </a:p>
        </p:txBody>
      </p:sp>
      <p:sp>
        <p:nvSpPr>
          <p:cNvPr id="15" name="Text Placeholder 12">
            <a:extLst>
              <a:ext uri="{FF2B5EF4-FFF2-40B4-BE49-F238E27FC236}">
                <a16:creationId xmlns:a16="http://schemas.microsoft.com/office/drawing/2014/main" id="{B9F6B5CD-C2EC-42A3-BADC-47AFACCA74B3}"/>
              </a:ext>
            </a:extLst>
          </p:cNvPr>
          <p:cNvSpPr>
            <a:spLocks noGrp="1"/>
          </p:cNvSpPr>
          <p:nvPr>
            <p:ph type="body" sz="quarter" idx="18" hasCustomPrompt="1"/>
          </p:nvPr>
        </p:nvSpPr>
        <p:spPr>
          <a:xfrm>
            <a:off x="3289706" y="1617663"/>
            <a:ext cx="111796" cy="4583114"/>
          </a:xfrm>
          <a:prstGeom prst="rect">
            <a:avLst/>
          </a:prstGeom>
          <a:solidFill>
            <a:schemeClr val="bg1">
              <a:lumMod val="85000"/>
              <a:alpha val="5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Font typeface="Arial" panose="020B0604020202020204" pitchFamily="34" charset="0"/>
              <a:buNone/>
              <a:defRPr lang="en-US" sz="500" dirty="0" smtClean="0"/>
            </a:lvl1pPr>
          </a:lstStyle>
          <a:p>
            <a:pPr marL="0" lvl="0" algn="ctr"/>
            <a:r>
              <a:rPr lang="en-US"/>
              <a:t> </a:t>
            </a:r>
          </a:p>
        </p:txBody>
      </p:sp>
      <p:sp>
        <p:nvSpPr>
          <p:cNvPr id="18" name="Text Placeholder 12">
            <a:extLst>
              <a:ext uri="{FF2B5EF4-FFF2-40B4-BE49-F238E27FC236}">
                <a16:creationId xmlns:a16="http://schemas.microsoft.com/office/drawing/2014/main" id="{515A6A55-9B4C-E8FB-45C7-246974C6BF9E}"/>
              </a:ext>
            </a:extLst>
          </p:cNvPr>
          <p:cNvSpPr>
            <a:spLocks noGrp="1"/>
          </p:cNvSpPr>
          <p:nvPr>
            <p:ph type="body" sz="quarter" idx="39" hasCustomPrompt="1"/>
          </p:nvPr>
        </p:nvSpPr>
        <p:spPr>
          <a:xfrm>
            <a:off x="515937" y="1160463"/>
            <a:ext cx="11160125" cy="4572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800" dirty="0" smtClean="0"/>
            </a:lvl1pPr>
          </a:lstStyle>
          <a:p>
            <a:pPr marL="0" lvl="0" algn="ctr"/>
            <a:r>
              <a:rPr lang="en-US"/>
              <a:t>  </a:t>
            </a:r>
          </a:p>
        </p:txBody>
      </p:sp>
      <p:sp>
        <p:nvSpPr>
          <p:cNvPr id="2" name="Text Placeholder 2">
            <a:extLst>
              <a:ext uri="{FF2B5EF4-FFF2-40B4-BE49-F238E27FC236}">
                <a16:creationId xmlns:a16="http://schemas.microsoft.com/office/drawing/2014/main" id="{2EBB37DC-1DE7-49B4-9654-57F21EE66FB8}"/>
              </a:ext>
            </a:extLst>
          </p:cNvPr>
          <p:cNvSpPr>
            <a:spLocks noGrp="1"/>
          </p:cNvSpPr>
          <p:nvPr>
            <p:ph type="body" sz="quarter" idx="10"/>
          </p:nvPr>
        </p:nvSpPr>
        <p:spPr>
          <a:xfrm>
            <a:off x="515938" y="386557"/>
            <a:ext cx="11160124" cy="468312"/>
          </a:xfrm>
          <a:prstGeom prst="rect">
            <a:avLst/>
          </a:prstGeom>
        </p:spPr>
        <p:txBody>
          <a:bodyPr lIns="0" tIns="0" rIns="0" bIns="0" anchor="ctr"/>
          <a:lstStyle>
            <a:lvl1pPr marL="0" indent="0">
              <a:lnSpc>
                <a:spcPct val="90000"/>
              </a:lnSpc>
              <a:spcBef>
                <a:spcPts val="0"/>
              </a:spcBef>
              <a:buNone/>
              <a:defRPr sz="2400" b="0" i="0" cap="all" baseline="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
        <p:nvSpPr>
          <p:cNvPr id="10" name="Text Placeholder 11">
            <a:extLst>
              <a:ext uri="{FF2B5EF4-FFF2-40B4-BE49-F238E27FC236}">
                <a16:creationId xmlns:a16="http://schemas.microsoft.com/office/drawing/2014/main" id="{3969445F-3B2A-42E5-A366-C5893B0CCE4D}"/>
              </a:ext>
            </a:extLst>
          </p:cNvPr>
          <p:cNvSpPr>
            <a:spLocks noGrp="1"/>
          </p:cNvSpPr>
          <p:nvPr>
            <p:ph type="body" sz="quarter" idx="11" hasCustomPrompt="1"/>
          </p:nvPr>
        </p:nvSpPr>
        <p:spPr>
          <a:xfrm>
            <a:off x="819852" y="1253581"/>
            <a:ext cx="2081204" cy="276999"/>
          </a:xfrm>
          <a:prstGeom prst="rect">
            <a:avLst/>
          </a:prstGeom>
          <a:noFill/>
        </p:spPr>
        <p:txBody>
          <a:bodyPr wrap="square" lIns="0" tIns="0" rIns="0" bIns="0">
            <a:spAutoFit/>
          </a:bodyPr>
          <a:lstStyle>
            <a:lvl1pPr marL="0" indent="0">
              <a:lnSpc>
                <a:spcPct val="100000"/>
              </a:lnSpc>
              <a:spcBef>
                <a:spcPts val="0"/>
              </a:spcBef>
              <a:buNone/>
              <a:defRPr lang="en-GB" sz="1800" dirty="0">
                <a:solidFill>
                  <a:schemeClr val="bg1"/>
                </a:solidFill>
                <a:latin typeface="Roboto Light" panose="02000000000000000000" pitchFamily="2" charset="0"/>
                <a:ea typeface="Roboto Light" panose="02000000000000000000" pitchFamily="2" charset="0"/>
              </a:defRPr>
            </a:lvl1pPr>
          </a:lstStyle>
          <a:p>
            <a:pPr marL="0" lvl="0">
              <a:spcAft>
                <a:spcPts val="0"/>
              </a:spcAft>
            </a:pPr>
            <a:r>
              <a:rPr lang="en-GB"/>
              <a:t>Click to edit text</a:t>
            </a:r>
          </a:p>
        </p:txBody>
      </p:sp>
      <p:sp>
        <p:nvSpPr>
          <p:cNvPr id="11" name="Text Placeholder 11">
            <a:extLst>
              <a:ext uri="{FF2B5EF4-FFF2-40B4-BE49-F238E27FC236}">
                <a16:creationId xmlns:a16="http://schemas.microsoft.com/office/drawing/2014/main" id="{77C3A3FA-583A-4D2C-9A18-79099A7747A9}"/>
              </a:ext>
            </a:extLst>
          </p:cNvPr>
          <p:cNvSpPr>
            <a:spLocks noGrp="1"/>
          </p:cNvSpPr>
          <p:nvPr>
            <p:ph type="body" sz="quarter" idx="16" hasCustomPrompt="1"/>
          </p:nvPr>
        </p:nvSpPr>
        <p:spPr>
          <a:xfrm>
            <a:off x="3838074" y="1250564"/>
            <a:ext cx="7690986" cy="276999"/>
          </a:xfrm>
          <a:prstGeom prst="rect">
            <a:avLst/>
          </a:prstGeom>
          <a:noFill/>
        </p:spPr>
        <p:txBody>
          <a:bodyPr wrap="square" lIns="0" tIns="0" rIns="0" bIns="0">
            <a:spAutoFit/>
          </a:bodyPr>
          <a:lstStyle>
            <a:lvl1pPr marL="0" indent="0">
              <a:lnSpc>
                <a:spcPct val="100000"/>
              </a:lnSpc>
              <a:spcBef>
                <a:spcPts val="0"/>
              </a:spcBef>
              <a:buNone/>
              <a:defRPr lang="en-GB" sz="1800" dirty="0">
                <a:solidFill>
                  <a:schemeClr val="bg1"/>
                </a:solidFill>
                <a:latin typeface="Roboto Light" panose="02000000000000000000" pitchFamily="2" charset="0"/>
                <a:ea typeface="Roboto Light" panose="02000000000000000000" pitchFamily="2" charset="0"/>
              </a:defRPr>
            </a:lvl1pPr>
          </a:lstStyle>
          <a:p>
            <a:pPr marL="0" lvl="0">
              <a:spcAft>
                <a:spcPts val="0"/>
              </a:spcAft>
            </a:pPr>
            <a:r>
              <a:rPr lang="en-GB"/>
              <a:t>Click to edit text</a:t>
            </a:r>
          </a:p>
        </p:txBody>
      </p:sp>
      <p:sp>
        <p:nvSpPr>
          <p:cNvPr id="13" name="Text Placeholder 12">
            <a:extLst>
              <a:ext uri="{FF2B5EF4-FFF2-40B4-BE49-F238E27FC236}">
                <a16:creationId xmlns:a16="http://schemas.microsoft.com/office/drawing/2014/main" id="{2B609F9A-1AC6-4D66-AE3F-266E6094D3F0}"/>
              </a:ext>
            </a:extLst>
          </p:cNvPr>
          <p:cNvSpPr>
            <a:spLocks noGrp="1"/>
          </p:cNvSpPr>
          <p:nvPr>
            <p:ph type="body" sz="quarter" idx="17" hasCustomPrompt="1"/>
          </p:nvPr>
        </p:nvSpPr>
        <p:spPr>
          <a:xfrm rot="10800000">
            <a:off x="2902640" y="1617664"/>
            <a:ext cx="885928" cy="117630"/>
          </a:xfrm>
          <a:prstGeom prst="triangle">
            <a:avLst/>
          </a:prstGeom>
          <a:solidFill>
            <a:srgbClr val="7E00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buNone/>
              <a:defRPr lang="en-US" sz="500" dirty="0" smtClean="0">
                <a:solidFill>
                  <a:schemeClr val="lt1"/>
                </a:solidFill>
              </a:defRPr>
            </a:lvl1pPr>
          </a:lstStyle>
          <a:p>
            <a:pPr marL="0" lvl="0" algn="ctr"/>
            <a:r>
              <a:rPr lang="en-US"/>
              <a:t> </a:t>
            </a:r>
          </a:p>
        </p:txBody>
      </p:sp>
      <p:sp>
        <p:nvSpPr>
          <p:cNvPr id="36" name="Text Placeholder 11">
            <a:extLst>
              <a:ext uri="{FF2B5EF4-FFF2-40B4-BE49-F238E27FC236}">
                <a16:creationId xmlns:a16="http://schemas.microsoft.com/office/drawing/2014/main" id="{8B0003D4-263F-4299-9EFD-5C6FE2A73A37}"/>
              </a:ext>
            </a:extLst>
          </p:cNvPr>
          <p:cNvSpPr>
            <a:spLocks noGrp="1"/>
          </p:cNvSpPr>
          <p:nvPr>
            <p:ph type="body" sz="quarter" idx="27" hasCustomPrompt="1"/>
          </p:nvPr>
        </p:nvSpPr>
        <p:spPr>
          <a:xfrm>
            <a:off x="810172" y="5308036"/>
            <a:ext cx="2092468" cy="588672"/>
          </a:xfrm>
          <a:prstGeom prst="rect">
            <a:avLst/>
          </a:prstGeom>
          <a:noFill/>
        </p:spPr>
        <p:txBody>
          <a:bodyPr wrap="square" lIns="91440" tIns="0" rIns="91440" bIns="0" anchor="ctr">
            <a:noAutofit/>
          </a:bodyPr>
          <a:lstStyle>
            <a:lvl1pPr marL="0" indent="0" algn="r">
              <a:lnSpc>
                <a:spcPct val="100000"/>
              </a:lnSpc>
              <a:spcBef>
                <a:spcPts val="0"/>
              </a:spcBef>
              <a:buNone/>
              <a:defRPr lang="en-GB" sz="1600" dirty="0">
                <a:solidFill>
                  <a:schemeClr val="accent1"/>
                </a:solidFill>
                <a:latin typeface="Roboto Light" panose="02000000000000000000" pitchFamily="2" charset="0"/>
                <a:ea typeface="Roboto Light" panose="02000000000000000000" pitchFamily="2" charset="0"/>
              </a:defRPr>
            </a:lvl1pPr>
          </a:lstStyle>
          <a:p>
            <a:pPr marL="0" lvl="0" algn="r"/>
            <a:r>
              <a:rPr lang="en-GB"/>
              <a:t>Click to edit text</a:t>
            </a:r>
          </a:p>
        </p:txBody>
      </p:sp>
      <p:sp>
        <p:nvSpPr>
          <p:cNvPr id="37" name="Text Placeholder 11">
            <a:extLst>
              <a:ext uri="{FF2B5EF4-FFF2-40B4-BE49-F238E27FC236}">
                <a16:creationId xmlns:a16="http://schemas.microsoft.com/office/drawing/2014/main" id="{216FB959-9755-4DC2-9D97-80977BC282B8}"/>
              </a:ext>
            </a:extLst>
          </p:cNvPr>
          <p:cNvSpPr>
            <a:spLocks noGrp="1"/>
          </p:cNvSpPr>
          <p:nvPr>
            <p:ph type="body" sz="quarter" idx="28" hasCustomPrompt="1"/>
          </p:nvPr>
        </p:nvSpPr>
        <p:spPr>
          <a:xfrm>
            <a:off x="810172" y="4187308"/>
            <a:ext cx="2092468" cy="588672"/>
          </a:xfrm>
          <a:prstGeom prst="rect">
            <a:avLst/>
          </a:prstGeom>
          <a:noFill/>
        </p:spPr>
        <p:txBody>
          <a:bodyPr wrap="square" lIns="91440" tIns="0" rIns="91440" bIns="0" anchor="ctr">
            <a:noAutofit/>
          </a:bodyPr>
          <a:lstStyle>
            <a:lvl1pPr marL="0" indent="0" algn="r">
              <a:lnSpc>
                <a:spcPct val="100000"/>
              </a:lnSpc>
              <a:spcBef>
                <a:spcPts val="0"/>
              </a:spcBef>
              <a:buNone/>
              <a:defRPr lang="en-GB" sz="1600" dirty="0">
                <a:solidFill>
                  <a:schemeClr val="accent1"/>
                </a:solidFill>
                <a:latin typeface="Roboto Light" panose="02000000000000000000" pitchFamily="2" charset="0"/>
                <a:ea typeface="Roboto Light" panose="02000000000000000000" pitchFamily="2" charset="0"/>
              </a:defRPr>
            </a:lvl1pPr>
          </a:lstStyle>
          <a:p>
            <a:pPr marL="0" lvl="0" algn="r"/>
            <a:r>
              <a:rPr lang="en-GB"/>
              <a:t>Click to edit text</a:t>
            </a:r>
          </a:p>
        </p:txBody>
      </p:sp>
      <p:sp>
        <p:nvSpPr>
          <p:cNvPr id="38" name="Text Placeholder 11">
            <a:extLst>
              <a:ext uri="{FF2B5EF4-FFF2-40B4-BE49-F238E27FC236}">
                <a16:creationId xmlns:a16="http://schemas.microsoft.com/office/drawing/2014/main" id="{A9186F63-8493-4AD8-9837-0C50566F57F7}"/>
              </a:ext>
            </a:extLst>
          </p:cNvPr>
          <p:cNvSpPr>
            <a:spLocks noGrp="1"/>
          </p:cNvSpPr>
          <p:nvPr>
            <p:ph type="body" sz="quarter" idx="29" hasCustomPrompt="1"/>
          </p:nvPr>
        </p:nvSpPr>
        <p:spPr>
          <a:xfrm>
            <a:off x="810172" y="3066581"/>
            <a:ext cx="2092468" cy="588672"/>
          </a:xfrm>
          <a:prstGeom prst="rect">
            <a:avLst/>
          </a:prstGeom>
          <a:noFill/>
        </p:spPr>
        <p:txBody>
          <a:bodyPr wrap="square" lIns="91440" tIns="0" rIns="91440" bIns="0" anchor="ctr">
            <a:noAutofit/>
          </a:bodyPr>
          <a:lstStyle>
            <a:lvl1pPr marL="0" indent="0" algn="r">
              <a:lnSpc>
                <a:spcPct val="100000"/>
              </a:lnSpc>
              <a:spcBef>
                <a:spcPts val="0"/>
              </a:spcBef>
              <a:buNone/>
              <a:defRPr lang="en-GB" sz="1600" dirty="0">
                <a:solidFill>
                  <a:schemeClr val="accent1"/>
                </a:solidFill>
                <a:latin typeface="Roboto Light" panose="02000000000000000000" pitchFamily="2" charset="0"/>
                <a:ea typeface="Roboto Light" panose="02000000000000000000" pitchFamily="2" charset="0"/>
              </a:defRPr>
            </a:lvl1pPr>
          </a:lstStyle>
          <a:p>
            <a:pPr marL="0" lvl="0" algn="r"/>
            <a:r>
              <a:rPr lang="en-GB"/>
              <a:t>Click to edit text</a:t>
            </a:r>
          </a:p>
        </p:txBody>
      </p:sp>
      <p:sp>
        <p:nvSpPr>
          <p:cNvPr id="39" name="Text Placeholder 11">
            <a:extLst>
              <a:ext uri="{FF2B5EF4-FFF2-40B4-BE49-F238E27FC236}">
                <a16:creationId xmlns:a16="http://schemas.microsoft.com/office/drawing/2014/main" id="{336193A4-CF95-40A7-B889-AE285CBECA31}"/>
              </a:ext>
            </a:extLst>
          </p:cNvPr>
          <p:cNvSpPr>
            <a:spLocks noGrp="1"/>
          </p:cNvSpPr>
          <p:nvPr>
            <p:ph type="body" sz="quarter" idx="30" hasCustomPrompt="1"/>
          </p:nvPr>
        </p:nvSpPr>
        <p:spPr>
          <a:xfrm>
            <a:off x="810172" y="1945854"/>
            <a:ext cx="2092468" cy="588672"/>
          </a:xfrm>
          <a:prstGeom prst="rect">
            <a:avLst/>
          </a:prstGeom>
          <a:noFill/>
        </p:spPr>
        <p:txBody>
          <a:bodyPr wrap="square" lIns="91440" tIns="0" rIns="91440" bIns="0" anchor="ctr">
            <a:noAutofit/>
          </a:bodyPr>
          <a:lstStyle>
            <a:lvl1pPr marL="0" indent="0" algn="r">
              <a:lnSpc>
                <a:spcPct val="100000"/>
              </a:lnSpc>
              <a:spcBef>
                <a:spcPts val="0"/>
              </a:spcBef>
              <a:buNone/>
              <a:defRPr lang="en-GB" sz="1600" dirty="0">
                <a:solidFill>
                  <a:schemeClr val="accent1"/>
                </a:solidFill>
                <a:latin typeface="Roboto Light" panose="02000000000000000000" pitchFamily="2" charset="0"/>
                <a:ea typeface="Roboto Light" panose="02000000000000000000" pitchFamily="2" charset="0"/>
              </a:defRPr>
            </a:lvl1pPr>
          </a:lstStyle>
          <a:p>
            <a:pPr marL="0" lvl="0" algn="r"/>
            <a:r>
              <a:rPr lang="en-GB"/>
              <a:t>Click to edit text</a:t>
            </a:r>
          </a:p>
        </p:txBody>
      </p:sp>
      <p:sp>
        <p:nvSpPr>
          <p:cNvPr id="47" name="Text Placeholder 45">
            <a:extLst>
              <a:ext uri="{FF2B5EF4-FFF2-40B4-BE49-F238E27FC236}">
                <a16:creationId xmlns:a16="http://schemas.microsoft.com/office/drawing/2014/main" id="{AE25622D-7586-4853-B2A1-95AA95DEA169}"/>
              </a:ext>
            </a:extLst>
          </p:cNvPr>
          <p:cNvSpPr>
            <a:spLocks noGrp="1"/>
          </p:cNvSpPr>
          <p:nvPr>
            <p:ph type="body" sz="quarter" idx="34"/>
          </p:nvPr>
        </p:nvSpPr>
        <p:spPr>
          <a:xfrm>
            <a:off x="3722849" y="1737270"/>
            <a:ext cx="3749667" cy="1005840"/>
          </a:xfrm>
          <a:prstGeom prst="rect">
            <a:avLst/>
          </a:prstGeom>
        </p:spPr>
        <p:txBody>
          <a:bodyPr lIns="0" tIns="0" rIns="0" bIns="0" anchor="ctr" anchorCtr="0"/>
          <a:lstStyle>
            <a:lvl1pPr marL="228600" indent="-228600">
              <a:spcBef>
                <a:spcPts val="300"/>
              </a:spcBef>
              <a:buClr>
                <a:schemeClr val="accent3"/>
              </a:buClr>
              <a:buFont typeface="Roboto Light" panose="02000000000000000000" pitchFamily="2" charset="0"/>
              <a:buChar char="›"/>
              <a:defRPr sz="1400"/>
            </a:lvl1pPr>
            <a:lvl2pPr>
              <a:spcBef>
                <a:spcPts val="300"/>
              </a:spcBef>
              <a:defRPr sz="1200"/>
            </a:lvl2pPr>
            <a:lvl3pPr>
              <a:spcBef>
                <a:spcPts val="300"/>
              </a:spcBef>
              <a:defRPr sz="1100"/>
            </a:lvl3pPr>
            <a:lvl4pPr>
              <a:spcBef>
                <a:spcPts val="300"/>
              </a:spcBef>
              <a:defRPr sz="1050"/>
            </a:lvl4pPr>
            <a:lvl5pPr>
              <a:spcBef>
                <a:spcPts val="300"/>
              </a:spcBef>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 name="Text Placeholder 45">
            <a:extLst>
              <a:ext uri="{FF2B5EF4-FFF2-40B4-BE49-F238E27FC236}">
                <a16:creationId xmlns:a16="http://schemas.microsoft.com/office/drawing/2014/main" id="{D7A9B160-7CF7-4BA2-B919-F7F84861DA66}"/>
              </a:ext>
            </a:extLst>
          </p:cNvPr>
          <p:cNvSpPr>
            <a:spLocks noGrp="1"/>
          </p:cNvSpPr>
          <p:nvPr>
            <p:ph type="body" sz="quarter" idx="35"/>
          </p:nvPr>
        </p:nvSpPr>
        <p:spPr>
          <a:xfrm>
            <a:off x="3722849" y="2857997"/>
            <a:ext cx="3749667" cy="1005840"/>
          </a:xfrm>
          <a:prstGeom prst="rect">
            <a:avLst/>
          </a:prstGeom>
        </p:spPr>
        <p:txBody>
          <a:bodyPr lIns="0" tIns="0" rIns="0" bIns="0" anchor="ctr" anchorCtr="0"/>
          <a:lstStyle>
            <a:lvl1pPr marL="228600" indent="-228600">
              <a:spcBef>
                <a:spcPts val="300"/>
              </a:spcBef>
              <a:buClr>
                <a:schemeClr val="tx1"/>
              </a:buClr>
              <a:buFont typeface="Roboto Light" panose="02000000000000000000" pitchFamily="2" charset="0"/>
              <a:buChar char="›"/>
              <a:defRPr lang="en-US" sz="1400" kern="1200" dirty="0" smtClean="0">
                <a:solidFill>
                  <a:schemeClr val="tx1"/>
                </a:solidFill>
                <a:latin typeface="+mn-lt"/>
                <a:ea typeface="+mn-ea"/>
                <a:cs typeface="+mn-cs"/>
              </a:defRPr>
            </a:lvl1pPr>
            <a:lvl2pPr>
              <a:spcBef>
                <a:spcPts val="300"/>
              </a:spcBef>
              <a:defRPr sz="1200"/>
            </a:lvl2pPr>
            <a:lvl3pPr>
              <a:spcBef>
                <a:spcPts val="300"/>
              </a:spcBef>
              <a:defRPr sz="1100"/>
            </a:lvl3pPr>
            <a:lvl4pPr>
              <a:spcBef>
                <a:spcPts val="300"/>
              </a:spcBef>
              <a:defRPr sz="1050"/>
            </a:lvl4pPr>
            <a:lvl5pPr>
              <a:spcBef>
                <a:spcPts val="300"/>
              </a:spcBef>
              <a:defRPr sz="1050"/>
            </a:lvl5pPr>
          </a:lstStyle>
          <a:p>
            <a:pPr marL="228600" lvl="0" indent="-228600" algn="l" defTabSz="914400" rtl="0" eaLnBrk="1" latinLnBrk="0" hangingPunct="1">
              <a:lnSpc>
                <a:spcPct val="90000"/>
              </a:lnSpc>
              <a:spcBef>
                <a:spcPts val="300"/>
              </a:spcBef>
              <a:buClr>
                <a:schemeClr val="accent3"/>
              </a:buClr>
              <a:buFont typeface="Roboto Light" panose="02000000000000000000" pitchFamily="2" charset="0"/>
              <a:buChar char="›"/>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2" name="Text Placeholder 45">
            <a:extLst>
              <a:ext uri="{FF2B5EF4-FFF2-40B4-BE49-F238E27FC236}">
                <a16:creationId xmlns:a16="http://schemas.microsoft.com/office/drawing/2014/main" id="{189BFEA8-8240-4470-9EDF-5954C681763A}"/>
              </a:ext>
            </a:extLst>
          </p:cNvPr>
          <p:cNvSpPr>
            <a:spLocks noGrp="1"/>
          </p:cNvSpPr>
          <p:nvPr>
            <p:ph type="body" sz="quarter" idx="36"/>
          </p:nvPr>
        </p:nvSpPr>
        <p:spPr>
          <a:xfrm>
            <a:off x="3722849" y="3978724"/>
            <a:ext cx="3749667" cy="1005840"/>
          </a:xfrm>
          <a:prstGeom prst="rect">
            <a:avLst/>
          </a:prstGeom>
        </p:spPr>
        <p:txBody>
          <a:bodyPr lIns="0" tIns="0" rIns="0" bIns="0" anchor="ctr" anchorCtr="0"/>
          <a:lstStyle>
            <a:lvl1pPr marL="228600" indent="-228600">
              <a:spcBef>
                <a:spcPts val="300"/>
              </a:spcBef>
              <a:buClr>
                <a:schemeClr val="tx1"/>
              </a:buClr>
              <a:buFont typeface="Roboto Light" panose="02000000000000000000" pitchFamily="2" charset="0"/>
              <a:buChar char="›"/>
              <a:defRPr lang="en-US" sz="1400" kern="1200" dirty="0" smtClean="0">
                <a:solidFill>
                  <a:schemeClr val="tx1"/>
                </a:solidFill>
                <a:latin typeface="+mn-lt"/>
                <a:ea typeface="+mn-ea"/>
                <a:cs typeface="+mn-cs"/>
              </a:defRPr>
            </a:lvl1pPr>
            <a:lvl2pPr>
              <a:spcBef>
                <a:spcPts val="300"/>
              </a:spcBef>
              <a:defRPr sz="1200"/>
            </a:lvl2pPr>
            <a:lvl3pPr>
              <a:spcBef>
                <a:spcPts val="300"/>
              </a:spcBef>
              <a:defRPr sz="1100"/>
            </a:lvl3pPr>
            <a:lvl4pPr>
              <a:spcBef>
                <a:spcPts val="300"/>
              </a:spcBef>
              <a:defRPr sz="1050"/>
            </a:lvl4pPr>
            <a:lvl5pPr>
              <a:spcBef>
                <a:spcPts val="300"/>
              </a:spcBef>
              <a:defRPr sz="1050"/>
            </a:lvl5pPr>
          </a:lstStyle>
          <a:p>
            <a:pPr marL="228600" lvl="0" indent="-228600" algn="l" defTabSz="914400" rtl="0" eaLnBrk="1" latinLnBrk="0" hangingPunct="1">
              <a:lnSpc>
                <a:spcPct val="90000"/>
              </a:lnSpc>
              <a:spcBef>
                <a:spcPts val="300"/>
              </a:spcBef>
              <a:buClr>
                <a:schemeClr val="accent3"/>
              </a:buClr>
              <a:buFont typeface="Roboto Light" panose="02000000000000000000" pitchFamily="2" charset="0"/>
              <a:buChar char="›"/>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3" name="Text Placeholder 45">
            <a:extLst>
              <a:ext uri="{FF2B5EF4-FFF2-40B4-BE49-F238E27FC236}">
                <a16:creationId xmlns:a16="http://schemas.microsoft.com/office/drawing/2014/main" id="{66E4343C-0AED-466E-B0FD-70B291B54F8D}"/>
              </a:ext>
            </a:extLst>
          </p:cNvPr>
          <p:cNvSpPr>
            <a:spLocks noGrp="1"/>
          </p:cNvSpPr>
          <p:nvPr>
            <p:ph type="body" sz="quarter" idx="37"/>
          </p:nvPr>
        </p:nvSpPr>
        <p:spPr>
          <a:xfrm>
            <a:off x="3722849" y="5099452"/>
            <a:ext cx="3749667" cy="1005840"/>
          </a:xfrm>
          <a:prstGeom prst="rect">
            <a:avLst/>
          </a:prstGeom>
        </p:spPr>
        <p:txBody>
          <a:bodyPr lIns="0" tIns="0" rIns="0" bIns="0" anchor="ctr" anchorCtr="0"/>
          <a:lstStyle>
            <a:lvl1pPr marL="228600" indent="-228600">
              <a:spcBef>
                <a:spcPts val="300"/>
              </a:spcBef>
              <a:buClr>
                <a:schemeClr val="tx1"/>
              </a:buClr>
              <a:buFont typeface="Roboto Light" panose="02000000000000000000" pitchFamily="2" charset="0"/>
              <a:buChar char="›"/>
              <a:defRPr lang="en-US" sz="1400" kern="1200" dirty="0" smtClean="0">
                <a:solidFill>
                  <a:schemeClr val="tx1"/>
                </a:solidFill>
                <a:latin typeface="+mn-lt"/>
                <a:ea typeface="+mn-ea"/>
                <a:cs typeface="+mn-cs"/>
              </a:defRPr>
            </a:lvl1pPr>
            <a:lvl2pPr>
              <a:spcBef>
                <a:spcPts val="300"/>
              </a:spcBef>
              <a:defRPr sz="1200"/>
            </a:lvl2pPr>
            <a:lvl3pPr>
              <a:spcBef>
                <a:spcPts val="300"/>
              </a:spcBef>
              <a:defRPr sz="1100"/>
            </a:lvl3pPr>
            <a:lvl4pPr>
              <a:spcBef>
                <a:spcPts val="300"/>
              </a:spcBef>
              <a:defRPr sz="1050"/>
            </a:lvl4pPr>
            <a:lvl5pPr>
              <a:spcBef>
                <a:spcPts val="300"/>
              </a:spcBef>
              <a:defRPr sz="1050"/>
            </a:lvl5pPr>
          </a:lstStyle>
          <a:p>
            <a:pPr marL="228600" lvl="0" indent="-228600" algn="l" defTabSz="914400" rtl="0" eaLnBrk="1" latinLnBrk="0" hangingPunct="1">
              <a:lnSpc>
                <a:spcPct val="90000"/>
              </a:lnSpc>
              <a:spcBef>
                <a:spcPts val="300"/>
              </a:spcBef>
              <a:buClr>
                <a:schemeClr val="accent3"/>
              </a:buClr>
              <a:buFont typeface="Roboto Light" panose="02000000000000000000" pitchFamily="2" charset="0"/>
              <a:buChar char="›"/>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ext Placeholder 45">
            <a:extLst>
              <a:ext uri="{FF2B5EF4-FFF2-40B4-BE49-F238E27FC236}">
                <a16:creationId xmlns:a16="http://schemas.microsoft.com/office/drawing/2014/main" id="{AD2A4E9B-3EEC-5234-A28C-782CA372A413}"/>
              </a:ext>
            </a:extLst>
          </p:cNvPr>
          <p:cNvSpPr>
            <a:spLocks noGrp="1"/>
          </p:cNvSpPr>
          <p:nvPr>
            <p:ph type="body" sz="quarter" idx="40"/>
          </p:nvPr>
        </p:nvSpPr>
        <p:spPr>
          <a:xfrm>
            <a:off x="7632161" y="1737270"/>
            <a:ext cx="3749667" cy="1005840"/>
          </a:xfrm>
          <a:prstGeom prst="rect">
            <a:avLst/>
          </a:prstGeom>
        </p:spPr>
        <p:txBody>
          <a:bodyPr lIns="0" tIns="0" rIns="0" bIns="0" anchor="ctr" anchorCtr="0"/>
          <a:lstStyle>
            <a:lvl1pPr marL="228600" indent="-228600">
              <a:spcBef>
                <a:spcPts val="300"/>
              </a:spcBef>
              <a:buClr>
                <a:schemeClr val="accent3"/>
              </a:buClr>
              <a:buFont typeface="Roboto Light" panose="02000000000000000000" pitchFamily="2" charset="0"/>
              <a:buChar char="›"/>
              <a:defRPr sz="1400"/>
            </a:lvl1pPr>
            <a:lvl2pPr>
              <a:spcBef>
                <a:spcPts val="300"/>
              </a:spcBef>
              <a:defRPr sz="1200"/>
            </a:lvl2pPr>
            <a:lvl3pPr>
              <a:spcBef>
                <a:spcPts val="300"/>
              </a:spcBef>
              <a:defRPr sz="1100"/>
            </a:lvl3pPr>
            <a:lvl4pPr>
              <a:spcBef>
                <a:spcPts val="300"/>
              </a:spcBef>
              <a:defRPr sz="1050"/>
            </a:lvl4pPr>
            <a:lvl5pPr>
              <a:spcBef>
                <a:spcPts val="300"/>
              </a:spcBef>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Text Placeholder 45">
            <a:extLst>
              <a:ext uri="{FF2B5EF4-FFF2-40B4-BE49-F238E27FC236}">
                <a16:creationId xmlns:a16="http://schemas.microsoft.com/office/drawing/2014/main" id="{C462C952-09FB-5521-9CB3-C45D70676363}"/>
              </a:ext>
            </a:extLst>
          </p:cNvPr>
          <p:cNvSpPr>
            <a:spLocks noGrp="1"/>
          </p:cNvSpPr>
          <p:nvPr>
            <p:ph type="body" sz="quarter" idx="41"/>
          </p:nvPr>
        </p:nvSpPr>
        <p:spPr>
          <a:xfrm>
            <a:off x="7632161" y="2857997"/>
            <a:ext cx="3749667" cy="1005840"/>
          </a:xfrm>
          <a:prstGeom prst="rect">
            <a:avLst/>
          </a:prstGeom>
        </p:spPr>
        <p:txBody>
          <a:bodyPr lIns="0" tIns="0" rIns="0" bIns="0" anchor="ctr" anchorCtr="0"/>
          <a:lstStyle>
            <a:lvl1pPr marL="228600" indent="-228600">
              <a:spcBef>
                <a:spcPts val="300"/>
              </a:spcBef>
              <a:buClr>
                <a:schemeClr val="tx1"/>
              </a:buClr>
              <a:buFont typeface="Roboto Light" panose="02000000000000000000" pitchFamily="2" charset="0"/>
              <a:buChar char="›"/>
              <a:defRPr lang="en-US" sz="1400" kern="1200" dirty="0" smtClean="0">
                <a:solidFill>
                  <a:schemeClr val="tx1"/>
                </a:solidFill>
                <a:latin typeface="+mn-lt"/>
                <a:ea typeface="+mn-ea"/>
                <a:cs typeface="+mn-cs"/>
              </a:defRPr>
            </a:lvl1pPr>
            <a:lvl2pPr>
              <a:spcBef>
                <a:spcPts val="300"/>
              </a:spcBef>
              <a:defRPr sz="1200"/>
            </a:lvl2pPr>
            <a:lvl3pPr>
              <a:spcBef>
                <a:spcPts val="300"/>
              </a:spcBef>
              <a:defRPr sz="1100"/>
            </a:lvl3pPr>
            <a:lvl4pPr>
              <a:spcBef>
                <a:spcPts val="300"/>
              </a:spcBef>
              <a:defRPr sz="1050"/>
            </a:lvl4pPr>
            <a:lvl5pPr>
              <a:spcBef>
                <a:spcPts val="300"/>
              </a:spcBef>
              <a:defRPr sz="1050"/>
            </a:lvl5pPr>
          </a:lstStyle>
          <a:p>
            <a:pPr marL="228600" lvl="0" indent="-228600" algn="l" defTabSz="914400" rtl="0" eaLnBrk="1" latinLnBrk="0" hangingPunct="1">
              <a:lnSpc>
                <a:spcPct val="90000"/>
              </a:lnSpc>
              <a:spcBef>
                <a:spcPts val="300"/>
              </a:spcBef>
              <a:buClr>
                <a:schemeClr val="accent3"/>
              </a:buClr>
              <a:buFont typeface="Roboto Light" panose="02000000000000000000" pitchFamily="2" charset="0"/>
              <a:buChar char="›"/>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Text Placeholder 45">
            <a:extLst>
              <a:ext uri="{FF2B5EF4-FFF2-40B4-BE49-F238E27FC236}">
                <a16:creationId xmlns:a16="http://schemas.microsoft.com/office/drawing/2014/main" id="{B9D1BB8D-CDD6-9CED-763B-A4F5665BDEE8}"/>
              </a:ext>
            </a:extLst>
          </p:cNvPr>
          <p:cNvSpPr>
            <a:spLocks noGrp="1"/>
          </p:cNvSpPr>
          <p:nvPr>
            <p:ph type="body" sz="quarter" idx="42"/>
          </p:nvPr>
        </p:nvSpPr>
        <p:spPr>
          <a:xfrm>
            <a:off x="7632161" y="3978724"/>
            <a:ext cx="3749667" cy="1005840"/>
          </a:xfrm>
          <a:prstGeom prst="rect">
            <a:avLst/>
          </a:prstGeom>
        </p:spPr>
        <p:txBody>
          <a:bodyPr lIns="0" tIns="0" rIns="0" bIns="0" anchor="ctr" anchorCtr="0"/>
          <a:lstStyle>
            <a:lvl1pPr marL="228600" indent="-228600">
              <a:spcBef>
                <a:spcPts val="300"/>
              </a:spcBef>
              <a:buClr>
                <a:schemeClr val="tx1"/>
              </a:buClr>
              <a:buFont typeface="Roboto Light" panose="02000000000000000000" pitchFamily="2" charset="0"/>
              <a:buChar char="›"/>
              <a:defRPr lang="en-US" sz="1400" kern="1200" dirty="0" smtClean="0">
                <a:solidFill>
                  <a:schemeClr val="tx1"/>
                </a:solidFill>
                <a:latin typeface="+mn-lt"/>
                <a:ea typeface="+mn-ea"/>
                <a:cs typeface="+mn-cs"/>
              </a:defRPr>
            </a:lvl1pPr>
            <a:lvl2pPr>
              <a:spcBef>
                <a:spcPts val="300"/>
              </a:spcBef>
              <a:defRPr sz="1200"/>
            </a:lvl2pPr>
            <a:lvl3pPr>
              <a:spcBef>
                <a:spcPts val="300"/>
              </a:spcBef>
              <a:defRPr sz="1100"/>
            </a:lvl3pPr>
            <a:lvl4pPr>
              <a:spcBef>
                <a:spcPts val="300"/>
              </a:spcBef>
              <a:defRPr sz="1050"/>
            </a:lvl4pPr>
            <a:lvl5pPr>
              <a:spcBef>
                <a:spcPts val="300"/>
              </a:spcBef>
              <a:defRPr sz="1050"/>
            </a:lvl5pPr>
          </a:lstStyle>
          <a:p>
            <a:pPr marL="228600" lvl="0" indent="-228600" algn="l" defTabSz="914400" rtl="0" eaLnBrk="1" latinLnBrk="0" hangingPunct="1">
              <a:lnSpc>
                <a:spcPct val="90000"/>
              </a:lnSpc>
              <a:spcBef>
                <a:spcPts val="300"/>
              </a:spcBef>
              <a:buClr>
                <a:schemeClr val="accent3"/>
              </a:buClr>
              <a:buFont typeface="Roboto Light" panose="02000000000000000000" pitchFamily="2" charset="0"/>
              <a:buChar char="›"/>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2" name="Text Placeholder 45">
            <a:extLst>
              <a:ext uri="{FF2B5EF4-FFF2-40B4-BE49-F238E27FC236}">
                <a16:creationId xmlns:a16="http://schemas.microsoft.com/office/drawing/2014/main" id="{D7E951E2-994B-97FA-D427-C2FCFC2AD756}"/>
              </a:ext>
            </a:extLst>
          </p:cNvPr>
          <p:cNvSpPr>
            <a:spLocks noGrp="1"/>
          </p:cNvSpPr>
          <p:nvPr>
            <p:ph type="body" sz="quarter" idx="43"/>
          </p:nvPr>
        </p:nvSpPr>
        <p:spPr>
          <a:xfrm>
            <a:off x="7632161" y="5099452"/>
            <a:ext cx="3749667" cy="1005840"/>
          </a:xfrm>
          <a:prstGeom prst="rect">
            <a:avLst/>
          </a:prstGeom>
        </p:spPr>
        <p:txBody>
          <a:bodyPr lIns="0" tIns="0" rIns="0" bIns="0" anchor="ctr" anchorCtr="0"/>
          <a:lstStyle>
            <a:lvl1pPr marL="228600" indent="-228600">
              <a:spcBef>
                <a:spcPts val="300"/>
              </a:spcBef>
              <a:buClr>
                <a:schemeClr val="tx1"/>
              </a:buClr>
              <a:buFont typeface="Roboto Light" panose="02000000000000000000" pitchFamily="2" charset="0"/>
              <a:buChar char="›"/>
              <a:defRPr lang="en-US" sz="1400" kern="1200" dirty="0" smtClean="0">
                <a:solidFill>
                  <a:schemeClr val="tx1"/>
                </a:solidFill>
                <a:latin typeface="+mn-lt"/>
                <a:ea typeface="+mn-ea"/>
                <a:cs typeface="+mn-cs"/>
              </a:defRPr>
            </a:lvl1pPr>
            <a:lvl2pPr>
              <a:spcBef>
                <a:spcPts val="300"/>
              </a:spcBef>
              <a:defRPr sz="1200"/>
            </a:lvl2pPr>
            <a:lvl3pPr>
              <a:spcBef>
                <a:spcPts val="300"/>
              </a:spcBef>
              <a:defRPr sz="1100"/>
            </a:lvl3pPr>
            <a:lvl4pPr>
              <a:spcBef>
                <a:spcPts val="300"/>
              </a:spcBef>
              <a:defRPr sz="1050"/>
            </a:lvl4pPr>
            <a:lvl5pPr>
              <a:spcBef>
                <a:spcPts val="300"/>
              </a:spcBef>
              <a:defRPr sz="1050"/>
            </a:lvl5pPr>
          </a:lstStyle>
          <a:p>
            <a:pPr marL="228600" lvl="0" indent="-228600" algn="l" defTabSz="914400" rtl="0" eaLnBrk="1" latinLnBrk="0" hangingPunct="1">
              <a:lnSpc>
                <a:spcPct val="90000"/>
              </a:lnSpc>
              <a:spcBef>
                <a:spcPts val="300"/>
              </a:spcBef>
              <a:buClr>
                <a:schemeClr val="accent3"/>
              </a:buClr>
              <a:buFont typeface="Roboto Light" panose="02000000000000000000" pitchFamily="2" charset="0"/>
              <a:buChar char="›"/>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790795"/>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 content columns / list">
    <p:spTree>
      <p:nvGrpSpPr>
        <p:cNvPr id="1" name=""/>
        <p:cNvGrpSpPr/>
        <p:nvPr/>
      </p:nvGrpSpPr>
      <p:grpSpPr>
        <a:xfrm>
          <a:off x="0" y="0"/>
          <a:ext cx="0" cy="0"/>
          <a:chOff x="0" y="0"/>
          <a:chExt cx="0" cy="0"/>
        </a:xfrm>
      </p:grpSpPr>
      <p:sp>
        <p:nvSpPr>
          <p:cNvPr id="5" name="Text Placeholder 12">
            <a:extLst>
              <a:ext uri="{FF2B5EF4-FFF2-40B4-BE49-F238E27FC236}">
                <a16:creationId xmlns:a16="http://schemas.microsoft.com/office/drawing/2014/main" id="{8FF2A453-1EC3-575E-3BA0-A89402B53FBC}"/>
              </a:ext>
            </a:extLst>
          </p:cNvPr>
          <p:cNvSpPr>
            <a:spLocks noGrp="1"/>
          </p:cNvSpPr>
          <p:nvPr>
            <p:ph type="body" sz="quarter" idx="50" hasCustomPrompt="1"/>
          </p:nvPr>
        </p:nvSpPr>
        <p:spPr>
          <a:xfrm>
            <a:off x="515939" y="1942733"/>
            <a:ext cx="2646363" cy="4258041"/>
          </a:xfrm>
          <a:prstGeom prst="rect">
            <a:avLst/>
          </a:pr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9" name="Text Placeholder 12">
            <a:extLst>
              <a:ext uri="{FF2B5EF4-FFF2-40B4-BE49-F238E27FC236}">
                <a16:creationId xmlns:a16="http://schemas.microsoft.com/office/drawing/2014/main" id="{4C0ACBDF-0CA8-D20B-7315-BEC175CE3215}"/>
              </a:ext>
            </a:extLst>
          </p:cNvPr>
          <p:cNvSpPr>
            <a:spLocks noGrp="1"/>
          </p:cNvSpPr>
          <p:nvPr>
            <p:ph type="body" sz="quarter" idx="52" hasCustomPrompt="1"/>
          </p:nvPr>
        </p:nvSpPr>
        <p:spPr>
          <a:xfrm>
            <a:off x="9029698" y="1942733"/>
            <a:ext cx="2646363" cy="4258041"/>
          </a:xfrm>
          <a:prstGeom prst="rect">
            <a:avLst/>
          </a:pr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11" name="Text Placeholder 12">
            <a:extLst>
              <a:ext uri="{FF2B5EF4-FFF2-40B4-BE49-F238E27FC236}">
                <a16:creationId xmlns:a16="http://schemas.microsoft.com/office/drawing/2014/main" id="{1906D17F-F3D6-75CB-5BB6-2FCAF12CB26F}"/>
              </a:ext>
            </a:extLst>
          </p:cNvPr>
          <p:cNvSpPr>
            <a:spLocks noGrp="1"/>
          </p:cNvSpPr>
          <p:nvPr>
            <p:ph type="body" sz="quarter" idx="53" hasCustomPrompt="1"/>
          </p:nvPr>
        </p:nvSpPr>
        <p:spPr>
          <a:xfrm>
            <a:off x="3353859" y="1942733"/>
            <a:ext cx="2646363" cy="4258041"/>
          </a:xfrm>
          <a:prstGeom prst="rect">
            <a:avLst/>
          </a:pr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12" name="Text Placeholder 12">
            <a:extLst>
              <a:ext uri="{FF2B5EF4-FFF2-40B4-BE49-F238E27FC236}">
                <a16:creationId xmlns:a16="http://schemas.microsoft.com/office/drawing/2014/main" id="{4426D97B-1EDA-E3AB-A51C-E88D9FA1C823}"/>
              </a:ext>
            </a:extLst>
          </p:cNvPr>
          <p:cNvSpPr>
            <a:spLocks noGrp="1"/>
          </p:cNvSpPr>
          <p:nvPr>
            <p:ph type="body" sz="quarter" idx="54" hasCustomPrompt="1"/>
          </p:nvPr>
        </p:nvSpPr>
        <p:spPr>
          <a:xfrm>
            <a:off x="6191779" y="1942733"/>
            <a:ext cx="2646363" cy="4258041"/>
          </a:xfrm>
          <a:prstGeom prst="rect">
            <a:avLst/>
          </a:pr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6" name="Text Placeholder 12">
            <a:extLst>
              <a:ext uri="{FF2B5EF4-FFF2-40B4-BE49-F238E27FC236}">
                <a16:creationId xmlns:a16="http://schemas.microsoft.com/office/drawing/2014/main" id="{80634DAD-69F5-2675-8676-C2D040906BCC}"/>
              </a:ext>
            </a:extLst>
          </p:cNvPr>
          <p:cNvSpPr>
            <a:spLocks noGrp="1"/>
          </p:cNvSpPr>
          <p:nvPr userDrawn="1">
            <p:ph type="body" sz="quarter" idx="51" hasCustomPrompt="1"/>
          </p:nvPr>
        </p:nvSpPr>
        <p:spPr>
          <a:xfrm>
            <a:off x="650400" y="2520877"/>
            <a:ext cx="2377440"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13" name="Text Placeholder 12">
            <a:extLst>
              <a:ext uri="{FF2B5EF4-FFF2-40B4-BE49-F238E27FC236}">
                <a16:creationId xmlns:a16="http://schemas.microsoft.com/office/drawing/2014/main" id="{BE834429-9F8E-D6D5-5BD6-3C01C2698CFA}"/>
              </a:ext>
            </a:extLst>
          </p:cNvPr>
          <p:cNvSpPr>
            <a:spLocks noGrp="1"/>
          </p:cNvSpPr>
          <p:nvPr>
            <p:ph type="body" sz="quarter" idx="55" hasCustomPrompt="1"/>
          </p:nvPr>
        </p:nvSpPr>
        <p:spPr>
          <a:xfrm>
            <a:off x="9164159" y="2520877"/>
            <a:ext cx="2377440"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15" name="Text Placeholder 12">
            <a:extLst>
              <a:ext uri="{FF2B5EF4-FFF2-40B4-BE49-F238E27FC236}">
                <a16:creationId xmlns:a16="http://schemas.microsoft.com/office/drawing/2014/main" id="{317BF8BB-E883-81D3-BF41-31A98459F789}"/>
              </a:ext>
            </a:extLst>
          </p:cNvPr>
          <p:cNvSpPr>
            <a:spLocks noGrp="1"/>
          </p:cNvSpPr>
          <p:nvPr>
            <p:ph type="body" sz="quarter" idx="56" hasCustomPrompt="1"/>
          </p:nvPr>
        </p:nvSpPr>
        <p:spPr>
          <a:xfrm>
            <a:off x="6326240" y="2520877"/>
            <a:ext cx="2377440"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16" name="Text Placeholder 12">
            <a:extLst>
              <a:ext uri="{FF2B5EF4-FFF2-40B4-BE49-F238E27FC236}">
                <a16:creationId xmlns:a16="http://schemas.microsoft.com/office/drawing/2014/main" id="{0CAC5518-73CB-BF01-E250-B15627C879A8}"/>
              </a:ext>
            </a:extLst>
          </p:cNvPr>
          <p:cNvSpPr>
            <a:spLocks noGrp="1"/>
          </p:cNvSpPr>
          <p:nvPr>
            <p:ph type="body" sz="quarter" idx="57" hasCustomPrompt="1"/>
          </p:nvPr>
        </p:nvSpPr>
        <p:spPr>
          <a:xfrm>
            <a:off x="3488320" y="2520877"/>
            <a:ext cx="2377440"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2" name="Text Placeholder 2">
            <a:extLst>
              <a:ext uri="{FF2B5EF4-FFF2-40B4-BE49-F238E27FC236}">
                <a16:creationId xmlns:a16="http://schemas.microsoft.com/office/drawing/2014/main" id="{2EBB37DC-1DE7-49B4-9654-57F21EE66FB8}"/>
              </a:ext>
            </a:extLst>
          </p:cNvPr>
          <p:cNvSpPr>
            <a:spLocks noGrp="1"/>
          </p:cNvSpPr>
          <p:nvPr>
            <p:ph type="body" sz="quarter" idx="10"/>
          </p:nvPr>
        </p:nvSpPr>
        <p:spPr>
          <a:xfrm>
            <a:off x="515938" y="386557"/>
            <a:ext cx="11160124" cy="468312"/>
          </a:xfrm>
          <a:prstGeom prst="rect">
            <a:avLst/>
          </a:prstGeom>
        </p:spPr>
        <p:txBody>
          <a:bodyPr lIns="0" tIns="0" rIns="0" bIns="0" anchor="ctr"/>
          <a:lstStyle>
            <a:lvl1pPr marL="0" indent="0">
              <a:lnSpc>
                <a:spcPct val="90000"/>
              </a:lnSpc>
              <a:spcBef>
                <a:spcPts val="0"/>
              </a:spcBef>
              <a:buNone/>
              <a:defRPr sz="2400" b="0" i="0" cap="all" baseline="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
        <p:nvSpPr>
          <p:cNvPr id="26" name="Text Placeholder 6">
            <a:extLst>
              <a:ext uri="{FF2B5EF4-FFF2-40B4-BE49-F238E27FC236}">
                <a16:creationId xmlns:a16="http://schemas.microsoft.com/office/drawing/2014/main" id="{0DE65971-9A56-40C5-887B-E6C79EB094A8}"/>
              </a:ext>
            </a:extLst>
          </p:cNvPr>
          <p:cNvSpPr>
            <a:spLocks noGrp="1"/>
          </p:cNvSpPr>
          <p:nvPr>
            <p:ph type="body" sz="quarter" idx="38"/>
          </p:nvPr>
        </p:nvSpPr>
        <p:spPr>
          <a:xfrm>
            <a:off x="515937" y="1166755"/>
            <a:ext cx="11160124" cy="523220"/>
          </a:xfrm>
          <a:prstGeom prst="rect">
            <a:avLst/>
          </a:prstGeom>
        </p:spPr>
        <p:txBody>
          <a:bodyPr lIns="0" tIns="0" rIns="0" bIns="0"/>
          <a:lstStyle>
            <a:lvl1pPr marL="0" indent="0">
              <a:buNone/>
              <a:defRPr sz="1400"/>
            </a:lvl1pPr>
            <a:lvl2pPr marL="457200" indent="0">
              <a:buNone/>
              <a:defRPr sz="1200"/>
            </a:lvl2pPr>
            <a:lvl3pPr marL="914400" indent="0">
              <a:buNone/>
              <a:defRPr sz="1100"/>
            </a:lvl3pPr>
            <a:lvl4pPr marL="1371600" indent="0">
              <a:buNone/>
              <a:defRPr sz="1050"/>
            </a:lvl4pPr>
            <a:lvl5pPr marL="1828800" indent="0">
              <a:buNone/>
              <a:defRPr sz="1050"/>
            </a:lvl5pPr>
          </a:lstStyle>
          <a:p>
            <a:pPr lvl="0"/>
            <a:r>
              <a:rPr lang="en-US"/>
              <a:t>Click to edit Master text styles</a:t>
            </a:r>
          </a:p>
        </p:txBody>
      </p:sp>
      <p:sp>
        <p:nvSpPr>
          <p:cNvPr id="14" name="Text Placeholder 13">
            <a:extLst>
              <a:ext uri="{FF2B5EF4-FFF2-40B4-BE49-F238E27FC236}">
                <a16:creationId xmlns:a16="http://schemas.microsoft.com/office/drawing/2014/main" id="{867A014F-B05F-4923-8DEA-168D4B66B627}"/>
              </a:ext>
            </a:extLst>
          </p:cNvPr>
          <p:cNvSpPr>
            <a:spLocks noGrp="1"/>
          </p:cNvSpPr>
          <p:nvPr userDrawn="1">
            <p:ph type="body" sz="quarter" idx="39"/>
          </p:nvPr>
        </p:nvSpPr>
        <p:spPr>
          <a:xfrm>
            <a:off x="650875" y="1976006"/>
            <a:ext cx="2376488" cy="508000"/>
          </a:xfrm>
          <a:prstGeom prst="rect">
            <a:avLst/>
          </a:prstGeom>
        </p:spPr>
        <p:txBody>
          <a:bodyPr lIns="0" tIns="0" rIns="0" bIns="0" anchor="ctr"/>
          <a:lstStyle>
            <a:lvl1pPr marL="0" indent="0">
              <a:buNone/>
              <a:defRPr sz="1400">
                <a:solidFill>
                  <a:schemeClr val="accent1"/>
                </a:solidFill>
              </a:defRPr>
            </a:lvl1pPr>
          </a:lstStyle>
          <a:p>
            <a:pPr lvl="0"/>
            <a:r>
              <a:rPr lang="en-US"/>
              <a:t>Click to edit Master text styles</a:t>
            </a:r>
          </a:p>
        </p:txBody>
      </p:sp>
      <p:sp>
        <p:nvSpPr>
          <p:cNvPr id="46" name="Text Placeholder 13">
            <a:extLst>
              <a:ext uri="{FF2B5EF4-FFF2-40B4-BE49-F238E27FC236}">
                <a16:creationId xmlns:a16="http://schemas.microsoft.com/office/drawing/2014/main" id="{C68CC036-72E9-4E1E-B964-87CA113AE56C}"/>
              </a:ext>
            </a:extLst>
          </p:cNvPr>
          <p:cNvSpPr>
            <a:spLocks noGrp="1"/>
          </p:cNvSpPr>
          <p:nvPr userDrawn="1">
            <p:ph type="body" sz="quarter" idx="40"/>
          </p:nvPr>
        </p:nvSpPr>
        <p:spPr>
          <a:xfrm>
            <a:off x="3488499" y="1976006"/>
            <a:ext cx="2376488" cy="508000"/>
          </a:xfrm>
          <a:prstGeom prst="rect">
            <a:avLst/>
          </a:prstGeom>
        </p:spPr>
        <p:txBody>
          <a:bodyPr lIns="0" tIns="0" rIns="0" bIns="0" anchor="ctr"/>
          <a:lstStyle>
            <a:lvl1pPr marL="0" indent="0">
              <a:buNone/>
              <a:defRPr sz="1400">
                <a:solidFill>
                  <a:schemeClr val="accent1"/>
                </a:solidFill>
              </a:defRPr>
            </a:lvl1pPr>
          </a:lstStyle>
          <a:p>
            <a:pPr lvl="0"/>
            <a:r>
              <a:rPr lang="en-US"/>
              <a:t>Click to edit Master text styles</a:t>
            </a:r>
          </a:p>
        </p:txBody>
      </p:sp>
      <p:sp>
        <p:nvSpPr>
          <p:cNvPr id="48" name="Text Placeholder 13">
            <a:extLst>
              <a:ext uri="{FF2B5EF4-FFF2-40B4-BE49-F238E27FC236}">
                <a16:creationId xmlns:a16="http://schemas.microsoft.com/office/drawing/2014/main" id="{79952253-5E34-4E87-9A5A-265DF3D44785}"/>
              </a:ext>
            </a:extLst>
          </p:cNvPr>
          <p:cNvSpPr>
            <a:spLocks noGrp="1"/>
          </p:cNvSpPr>
          <p:nvPr userDrawn="1">
            <p:ph type="body" sz="quarter" idx="41"/>
          </p:nvPr>
        </p:nvSpPr>
        <p:spPr>
          <a:xfrm>
            <a:off x="6326418" y="1976006"/>
            <a:ext cx="2376488" cy="508000"/>
          </a:xfrm>
          <a:prstGeom prst="rect">
            <a:avLst/>
          </a:prstGeom>
        </p:spPr>
        <p:txBody>
          <a:bodyPr lIns="0" tIns="0" rIns="0" bIns="0" anchor="ctr"/>
          <a:lstStyle>
            <a:lvl1pPr marL="0" indent="0">
              <a:buNone/>
              <a:defRPr sz="1400">
                <a:solidFill>
                  <a:schemeClr val="accent1"/>
                </a:solidFill>
              </a:defRPr>
            </a:lvl1pPr>
          </a:lstStyle>
          <a:p>
            <a:pPr lvl="0"/>
            <a:r>
              <a:rPr lang="en-US"/>
              <a:t>Click to edit Master text styles</a:t>
            </a:r>
          </a:p>
        </p:txBody>
      </p:sp>
      <p:sp>
        <p:nvSpPr>
          <p:cNvPr id="49" name="Text Placeholder 13">
            <a:extLst>
              <a:ext uri="{FF2B5EF4-FFF2-40B4-BE49-F238E27FC236}">
                <a16:creationId xmlns:a16="http://schemas.microsoft.com/office/drawing/2014/main" id="{0895ED39-2209-4FE8-BA4F-15142339FFB5}"/>
              </a:ext>
            </a:extLst>
          </p:cNvPr>
          <p:cNvSpPr>
            <a:spLocks noGrp="1"/>
          </p:cNvSpPr>
          <p:nvPr userDrawn="1">
            <p:ph type="body" sz="quarter" idx="42"/>
          </p:nvPr>
        </p:nvSpPr>
        <p:spPr>
          <a:xfrm>
            <a:off x="9164042" y="1976006"/>
            <a:ext cx="2376488" cy="508000"/>
          </a:xfrm>
          <a:prstGeom prst="rect">
            <a:avLst/>
          </a:prstGeom>
        </p:spPr>
        <p:txBody>
          <a:bodyPr lIns="0" tIns="0" rIns="0" bIns="0" anchor="ctr"/>
          <a:lstStyle>
            <a:lvl1pPr marL="0" indent="0">
              <a:buNone/>
              <a:defRPr sz="1400">
                <a:solidFill>
                  <a:schemeClr val="accent1"/>
                </a:solidFill>
              </a:defRPr>
            </a:lvl1pPr>
          </a:lstStyle>
          <a:p>
            <a:pPr lvl="0"/>
            <a:r>
              <a:rPr lang="en-US"/>
              <a:t>Click to edit Master text styles</a:t>
            </a:r>
          </a:p>
        </p:txBody>
      </p:sp>
      <p:sp>
        <p:nvSpPr>
          <p:cNvPr id="17" name="Text Placeholder 16">
            <a:extLst>
              <a:ext uri="{FF2B5EF4-FFF2-40B4-BE49-F238E27FC236}">
                <a16:creationId xmlns:a16="http://schemas.microsoft.com/office/drawing/2014/main" id="{3A608593-893F-45A0-8D66-3B563B53EDC5}"/>
              </a:ext>
            </a:extLst>
          </p:cNvPr>
          <p:cNvSpPr>
            <a:spLocks noGrp="1"/>
          </p:cNvSpPr>
          <p:nvPr userDrawn="1">
            <p:ph type="body" sz="quarter" idx="43"/>
          </p:nvPr>
        </p:nvSpPr>
        <p:spPr>
          <a:xfrm>
            <a:off x="650875" y="2577381"/>
            <a:ext cx="2376488" cy="3527424"/>
          </a:xfrm>
          <a:prstGeom prst="rect">
            <a:avLst/>
          </a:prstGeom>
        </p:spPr>
        <p:txBody>
          <a:bodyPr lIns="0" tIns="0" rIns="0" bIns="0"/>
          <a:lstStyle>
            <a:lvl1pPr marL="180000" indent="-144000">
              <a:buFont typeface="Roboto Light" panose="02000000000000000000" pitchFamily="2" charset="0"/>
              <a:buChar char="›"/>
              <a:defRPr lang="en-US" sz="1200" kern="1200" dirty="0" smtClean="0">
                <a:solidFill>
                  <a:schemeClr val="tx1"/>
                </a:solidFill>
                <a:latin typeface="+mn-lt"/>
                <a:ea typeface="+mn-ea"/>
                <a:cs typeface="+mn-cs"/>
              </a:defRPr>
            </a:lvl1pPr>
            <a:lvl2pPr marL="685800" indent="-228600">
              <a:buClr>
                <a:schemeClr val="accent3"/>
              </a:buClr>
              <a:buFont typeface="Roboto Light" panose="02000000000000000000" pitchFamily="2" charset="0"/>
              <a:buChar char="›"/>
              <a:defRPr sz="1100"/>
            </a:lvl2pPr>
            <a:lvl3pPr marL="1143000" indent="-228600">
              <a:buClr>
                <a:schemeClr val="accent3"/>
              </a:buClr>
              <a:buFont typeface="Roboto Light" panose="02000000000000000000" pitchFamily="2" charset="0"/>
              <a:buChar char="›"/>
              <a:defRPr sz="1050"/>
            </a:lvl3pPr>
            <a:lvl4pPr marL="1600200" indent="-228600">
              <a:buClr>
                <a:schemeClr val="accent3"/>
              </a:buClr>
              <a:buFont typeface="Roboto Light" panose="02000000000000000000" pitchFamily="2" charset="0"/>
              <a:buChar char="›"/>
              <a:defRPr sz="1000"/>
            </a:lvl4pPr>
            <a:lvl5pPr marL="2057400" indent="-228600">
              <a:buClr>
                <a:schemeClr val="accent3"/>
              </a:buClr>
              <a:buFont typeface="Roboto Light" panose="02000000000000000000" pitchFamily="2" charset="0"/>
              <a:buChar char="›"/>
              <a:defRPr sz="1000"/>
            </a:lvl5pPr>
          </a:lstStyle>
          <a:p>
            <a:pPr marL="228600" lvl="0" indent="-228600" algn="l" defTabSz="914400" rtl="0" eaLnBrk="1" latinLnBrk="0" hangingPunct="1">
              <a:lnSpc>
                <a:spcPct val="90000"/>
              </a:lnSpc>
              <a:spcBef>
                <a:spcPts val="300"/>
              </a:spcBef>
              <a:buClr>
                <a:schemeClr val="accent3"/>
              </a:buClr>
              <a:buFont typeface="Roboto Light" panose="02000000000000000000" pitchFamily="2" charset="0"/>
              <a:buChar char="›"/>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7" name="Text Placeholder 16">
            <a:extLst>
              <a:ext uri="{FF2B5EF4-FFF2-40B4-BE49-F238E27FC236}">
                <a16:creationId xmlns:a16="http://schemas.microsoft.com/office/drawing/2014/main" id="{446C129F-C4A7-47D8-9EF7-01718039EEC1}"/>
              </a:ext>
            </a:extLst>
          </p:cNvPr>
          <p:cNvSpPr>
            <a:spLocks noGrp="1"/>
          </p:cNvSpPr>
          <p:nvPr userDrawn="1">
            <p:ph type="body" sz="quarter" idx="47"/>
          </p:nvPr>
        </p:nvSpPr>
        <p:spPr>
          <a:xfrm>
            <a:off x="3488597" y="2577381"/>
            <a:ext cx="2376488" cy="3527424"/>
          </a:xfrm>
          <a:prstGeom prst="rect">
            <a:avLst/>
          </a:prstGeom>
        </p:spPr>
        <p:txBody>
          <a:bodyPr lIns="0" tIns="0" rIns="0" bIns="0"/>
          <a:lstStyle>
            <a:lvl1pPr marL="180000" indent="-144000">
              <a:buFont typeface="Roboto Light" panose="02000000000000000000" pitchFamily="2" charset="0"/>
              <a:buChar char="›"/>
              <a:defRPr lang="en-US" sz="1200" kern="1200" dirty="0" smtClean="0">
                <a:solidFill>
                  <a:schemeClr val="tx1"/>
                </a:solidFill>
                <a:latin typeface="+mn-lt"/>
                <a:ea typeface="+mn-ea"/>
                <a:cs typeface="+mn-cs"/>
              </a:defRPr>
            </a:lvl1pPr>
            <a:lvl2pPr marL="685800" indent="-228600">
              <a:buClr>
                <a:schemeClr val="accent3"/>
              </a:buClr>
              <a:buFont typeface="Roboto Light" panose="02000000000000000000" pitchFamily="2" charset="0"/>
              <a:buChar char="›"/>
              <a:defRPr sz="1100"/>
            </a:lvl2pPr>
            <a:lvl3pPr marL="1143000" indent="-228600">
              <a:buClr>
                <a:schemeClr val="accent3"/>
              </a:buClr>
              <a:buFont typeface="Roboto Light" panose="02000000000000000000" pitchFamily="2" charset="0"/>
              <a:buChar char="›"/>
              <a:defRPr sz="1050"/>
            </a:lvl3pPr>
            <a:lvl4pPr marL="1600200" indent="-228600">
              <a:buClr>
                <a:schemeClr val="accent3"/>
              </a:buClr>
              <a:buFont typeface="Roboto Light" panose="02000000000000000000" pitchFamily="2" charset="0"/>
              <a:buChar char="›"/>
              <a:defRPr sz="1000"/>
            </a:lvl4pPr>
            <a:lvl5pPr marL="2057400" indent="-228600">
              <a:buClr>
                <a:schemeClr val="accent3"/>
              </a:buClr>
              <a:buFont typeface="Roboto Light" panose="02000000000000000000" pitchFamily="2" charset="0"/>
              <a:buChar char="›"/>
              <a:defRPr sz="1000"/>
            </a:lvl5pPr>
          </a:lstStyle>
          <a:p>
            <a:pPr marL="228600" lvl="0" indent="-228600" algn="l" defTabSz="914400" rtl="0" eaLnBrk="1" latinLnBrk="0" hangingPunct="1">
              <a:lnSpc>
                <a:spcPct val="90000"/>
              </a:lnSpc>
              <a:spcBef>
                <a:spcPts val="300"/>
              </a:spcBef>
              <a:buClr>
                <a:schemeClr val="accent3"/>
              </a:buClr>
              <a:buFont typeface="Roboto Light" panose="02000000000000000000" pitchFamily="2" charset="0"/>
              <a:buChar char="›"/>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8" name="Text Placeholder 16">
            <a:extLst>
              <a:ext uri="{FF2B5EF4-FFF2-40B4-BE49-F238E27FC236}">
                <a16:creationId xmlns:a16="http://schemas.microsoft.com/office/drawing/2014/main" id="{B8CB20DF-A246-4ADE-8E98-3647A8618B9B}"/>
              </a:ext>
            </a:extLst>
          </p:cNvPr>
          <p:cNvSpPr>
            <a:spLocks noGrp="1"/>
          </p:cNvSpPr>
          <p:nvPr userDrawn="1">
            <p:ph type="body" sz="quarter" idx="48"/>
          </p:nvPr>
        </p:nvSpPr>
        <p:spPr>
          <a:xfrm>
            <a:off x="6326319" y="2577381"/>
            <a:ext cx="2376488" cy="3527424"/>
          </a:xfrm>
          <a:prstGeom prst="rect">
            <a:avLst/>
          </a:prstGeom>
        </p:spPr>
        <p:txBody>
          <a:bodyPr lIns="0" tIns="0" rIns="0" bIns="0"/>
          <a:lstStyle>
            <a:lvl1pPr marL="180000" indent="-144000">
              <a:buFont typeface="Roboto Light" panose="02000000000000000000" pitchFamily="2" charset="0"/>
              <a:buChar char="›"/>
              <a:defRPr lang="en-US" sz="1200" kern="1200" dirty="0" smtClean="0">
                <a:solidFill>
                  <a:schemeClr val="tx1"/>
                </a:solidFill>
                <a:latin typeface="+mn-lt"/>
                <a:ea typeface="+mn-ea"/>
                <a:cs typeface="+mn-cs"/>
              </a:defRPr>
            </a:lvl1pPr>
            <a:lvl2pPr marL="685800" indent="-228600">
              <a:buClr>
                <a:schemeClr val="accent3"/>
              </a:buClr>
              <a:buFont typeface="Roboto Light" panose="02000000000000000000" pitchFamily="2" charset="0"/>
              <a:buChar char="›"/>
              <a:defRPr sz="1100"/>
            </a:lvl2pPr>
            <a:lvl3pPr marL="1143000" indent="-228600">
              <a:buClr>
                <a:schemeClr val="accent3"/>
              </a:buClr>
              <a:buFont typeface="Roboto Light" panose="02000000000000000000" pitchFamily="2" charset="0"/>
              <a:buChar char="›"/>
              <a:defRPr sz="1050"/>
            </a:lvl3pPr>
            <a:lvl4pPr marL="1600200" indent="-228600">
              <a:buClr>
                <a:schemeClr val="accent3"/>
              </a:buClr>
              <a:buFont typeface="Roboto Light" panose="02000000000000000000" pitchFamily="2" charset="0"/>
              <a:buChar char="›"/>
              <a:defRPr sz="1000"/>
            </a:lvl4pPr>
            <a:lvl5pPr marL="2057400" indent="-228600">
              <a:buClr>
                <a:schemeClr val="accent3"/>
              </a:buClr>
              <a:buFont typeface="Roboto Light" panose="02000000000000000000" pitchFamily="2" charset="0"/>
              <a:buChar char="›"/>
              <a:defRPr sz="1000"/>
            </a:lvl5pPr>
          </a:lstStyle>
          <a:p>
            <a:pPr marL="228600" lvl="0" indent="-228600" algn="l" defTabSz="914400" rtl="0" eaLnBrk="1" latinLnBrk="0" hangingPunct="1">
              <a:lnSpc>
                <a:spcPct val="90000"/>
              </a:lnSpc>
              <a:spcBef>
                <a:spcPts val="300"/>
              </a:spcBef>
              <a:buClr>
                <a:schemeClr val="accent3"/>
              </a:buClr>
              <a:buFont typeface="Roboto Light" panose="02000000000000000000" pitchFamily="2" charset="0"/>
              <a:buChar char="›"/>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9" name="Text Placeholder 16">
            <a:extLst>
              <a:ext uri="{FF2B5EF4-FFF2-40B4-BE49-F238E27FC236}">
                <a16:creationId xmlns:a16="http://schemas.microsoft.com/office/drawing/2014/main" id="{EC67B469-2862-4DEF-A573-2A735DD4301F}"/>
              </a:ext>
            </a:extLst>
          </p:cNvPr>
          <p:cNvSpPr>
            <a:spLocks noGrp="1"/>
          </p:cNvSpPr>
          <p:nvPr userDrawn="1">
            <p:ph type="body" sz="quarter" idx="49"/>
          </p:nvPr>
        </p:nvSpPr>
        <p:spPr>
          <a:xfrm>
            <a:off x="9164042" y="2577381"/>
            <a:ext cx="2376488" cy="3527424"/>
          </a:xfrm>
          <a:prstGeom prst="rect">
            <a:avLst/>
          </a:prstGeom>
        </p:spPr>
        <p:txBody>
          <a:bodyPr lIns="0" tIns="0" rIns="0" bIns="0"/>
          <a:lstStyle>
            <a:lvl1pPr marL="180000" indent="-144000">
              <a:buFont typeface="Roboto Light" panose="02000000000000000000" pitchFamily="2" charset="0"/>
              <a:buChar char="›"/>
              <a:defRPr lang="en-US" sz="1200" kern="1200" dirty="0" smtClean="0">
                <a:solidFill>
                  <a:schemeClr val="tx1"/>
                </a:solidFill>
                <a:latin typeface="+mn-lt"/>
                <a:ea typeface="+mn-ea"/>
                <a:cs typeface="+mn-cs"/>
              </a:defRPr>
            </a:lvl1pPr>
            <a:lvl2pPr marL="685800" indent="-228600">
              <a:buClr>
                <a:schemeClr val="accent3"/>
              </a:buClr>
              <a:buFont typeface="Roboto Light" panose="02000000000000000000" pitchFamily="2" charset="0"/>
              <a:buChar char="›"/>
              <a:defRPr sz="1100"/>
            </a:lvl2pPr>
            <a:lvl3pPr marL="1143000" indent="-228600">
              <a:buClr>
                <a:schemeClr val="accent3"/>
              </a:buClr>
              <a:buFont typeface="Roboto Light" panose="02000000000000000000" pitchFamily="2" charset="0"/>
              <a:buChar char="›"/>
              <a:defRPr sz="1050"/>
            </a:lvl3pPr>
            <a:lvl4pPr marL="1600200" indent="-228600">
              <a:buClr>
                <a:schemeClr val="accent3"/>
              </a:buClr>
              <a:buFont typeface="Roboto Light" panose="02000000000000000000" pitchFamily="2" charset="0"/>
              <a:buChar char="›"/>
              <a:defRPr sz="1000"/>
            </a:lvl4pPr>
            <a:lvl5pPr marL="2057400" indent="-228600">
              <a:buClr>
                <a:schemeClr val="accent3"/>
              </a:buClr>
              <a:buFont typeface="Roboto Light" panose="02000000000000000000" pitchFamily="2" charset="0"/>
              <a:buChar char="›"/>
              <a:defRPr sz="1000"/>
            </a:lvl5pPr>
          </a:lstStyle>
          <a:p>
            <a:pPr marL="228600" lvl="0" indent="-228600" algn="l" defTabSz="914400" rtl="0" eaLnBrk="1" latinLnBrk="0" hangingPunct="1">
              <a:lnSpc>
                <a:spcPct val="90000"/>
              </a:lnSpc>
              <a:spcBef>
                <a:spcPts val="300"/>
              </a:spcBef>
              <a:buClr>
                <a:schemeClr val="accent3"/>
              </a:buClr>
              <a:buFont typeface="Roboto Light" panose="02000000000000000000" pitchFamily="2" charset="0"/>
              <a:buChar char="›"/>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23962616"/>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claimer slide 1">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50FEA92-0874-BD29-4DC3-2BB38BD47661}"/>
              </a:ext>
            </a:extLst>
          </p:cNvPr>
          <p:cNvSpPr/>
          <p:nvPr userDrawn="1"/>
        </p:nvSpPr>
        <p:spPr>
          <a:xfrm>
            <a:off x="307446" y="6308725"/>
            <a:ext cx="2583238" cy="4067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E91477F-270E-0B24-3337-8372B51D492D}"/>
              </a:ext>
            </a:extLst>
          </p:cNvPr>
          <p:cNvSpPr/>
          <p:nvPr userDrawn="1"/>
        </p:nvSpPr>
        <p:spPr>
          <a:xfrm>
            <a:off x="0" y="5285231"/>
            <a:ext cx="12192000" cy="9155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04BE31CF-1F4A-18D2-1985-1BA12219AECA}"/>
              </a:ext>
            </a:extLst>
          </p:cNvPr>
          <p:cNvCxnSpPr>
            <a:cxnSpLocks/>
          </p:cNvCxnSpPr>
          <p:nvPr userDrawn="1"/>
        </p:nvCxnSpPr>
        <p:spPr>
          <a:xfrm>
            <a:off x="6096000" y="5462157"/>
            <a:ext cx="0" cy="561691"/>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4" name="Text Placeholder 11">
            <a:extLst>
              <a:ext uri="{FF2B5EF4-FFF2-40B4-BE49-F238E27FC236}">
                <a16:creationId xmlns:a16="http://schemas.microsoft.com/office/drawing/2014/main" id="{DD562E35-C335-9BD1-9BA3-C1A54DBA1277}"/>
              </a:ext>
            </a:extLst>
          </p:cNvPr>
          <p:cNvSpPr>
            <a:spLocks noGrp="1"/>
          </p:cNvSpPr>
          <p:nvPr>
            <p:ph type="body" sz="quarter" idx="16"/>
          </p:nvPr>
        </p:nvSpPr>
        <p:spPr>
          <a:xfrm>
            <a:off x="7258711" y="5417503"/>
            <a:ext cx="2466637" cy="650999"/>
          </a:xfrm>
          <a:prstGeom prst="rect">
            <a:avLst/>
          </a:prstGeom>
          <a:ln w="6350">
            <a:noFill/>
          </a:ln>
        </p:spPr>
        <p:txBody>
          <a:bodyPr lIns="0" tIns="0" rIns="0" bIns="0">
            <a:normAutofit/>
          </a:bodyPr>
          <a:lstStyle>
            <a:lvl1pPr marL="182880" indent="-182880">
              <a:lnSpc>
                <a:spcPct val="100000"/>
              </a:lnSpc>
              <a:spcBef>
                <a:spcPts val="0"/>
              </a:spcBef>
              <a:spcAft>
                <a:spcPts val="300"/>
              </a:spcAft>
              <a:buClr>
                <a:schemeClr val="tx1"/>
              </a:buClr>
              <a:buFont typeface="Apis For Office" panose="020B0504010101010104" pitchFamily="34" charset="0"/>
              <a:buChar char="›"/>
              <a:tabLst/>
              <a:defRPr sz="1100" b="0" i="0">
                <a:solidFill>
                  <a:schemeClr val="tx1"/>
                </a:solidFill>
                <a:latin typeface="+mn-lt"/>
                <a:cs typeface="Calibri Light" panose="020F0302020204030204" pitchFamily="34" charset="0"/>
              </a:defRPr>
            </a:lvl1pPr>
            <a:lvl2pPr marL="463550" indent="-285750">
              <a:lnSpc>
                <a:spcPct val="100000"/>
              </a:lnSpc>
              <a:spcBef>
                <a:spcPts val="0"/>
              </a:spcBef>
              <a:spcAft>
                <a:spcPts val="300"/>
              </a:spcAft>
              <a:buClr>
                <a:schemeClr val="tx1"/>
              </a:buClr>
              <a:buFont typeface="Apis For Office" panose="020B0504010101010104" pitchFamily="34" charset="0"/>
              <a:buChar char="›"/>
              <a:tabLst/>
              <a:defRPr sz="1100" b="0" i="0">
                <a:solidFill>
                  <a:schemeClr val="tx1"/>
                </a:solidFill>
                <a:latin typeface="+mn-lt"/>
                <a:cs typeface="Calibri Light" panose="020F0302020204030204" pitchFamily="34" charset="0"/>
              </a:defRPr>
            </a:lvl2pPr>
            <a:lvl3pPr marL="641350" indent="-285750">
              <a:lnSpc>
                <a:spcPct val="100000"/>
              </a:lnSpc>
              <a:spcBef>
                <a:spcPts val="0"/>
              </a:spcBef>
              <a:spcAft>
                <a:spcPts val="300"/>
              </a:spcAft>
              <a:buClr>
                <a:schemeClr val="tx1"/>
              </a:buClr>
              <a:buSzPct val="80000"/>
              <a:buFont typeface="Apis For Office" panose="020B0504010101010104" pitchFamily="34" charset="0"/>
              <a:buChar char="›"/>
              <a:tabLst/>
              <a:defRPr sz="1100" b="0" i="0">
                <a:solidFill>
                  <a:schemeClr val="tx1"/>
                </a:solidFill>
                <a:latin typeface="+mn-lt"/>
                <a:cs typeface="Calibri Light" panose="020F0302020204030204" pitchFamily="34" charset="0"/>
              </a:defRPr>
            </a:lvl3pPr>
            <a:lvl4pPr marL="819150" indent="-285750">
              <a:lnSpc>
                <a:spcPct val="100000"/>
              </a:lnSpc>
              <a:spcBef>
                <a:spcPts val="0"/>
              </a:spcBef>
              <a:spcAft>
                <a:spcPts val="600"/>
              </a:spcAft>
              <a:buClr>
                <a:schemeClr val="tx1"/>
              </a:buClr>
              <a:buFont typeface="Apis For Office" panose="020B0504010101010104" pitchFamily="34" charset="0"/>
              <a:buChar char="›"/>
              <a:tabLst/>
              <a:defRPr sz="14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a:p>
            <a:pPr lvl="1"/>
            <a:r>
              <a:rPr lang="en-GB"/>
              <a:t>Second level</a:t>
            </a:r>
          </a:p>
          <a:p>
            <a:pPr lvl="2"/>
            <a:r>
              <a:rPr lang="en-GB"/>
              <a:t>Third level</a:t>
            </a:r>
          </a:p>
        </p:txBody>
      </p:sp>
      <p:sp>
        <p:nvSpPr>
          <p:cNvPr id="25" name="Text Placeholder 11">
            <a:extLst>
              <a:ext uri="{FF2B5EF4-FFF2-40B4-BE49-F238E27FC236}">
                <a16:creationId xmlns:a16="http://schemas.microsoft.com/office/drawing/2014/main" id="{FFF4A5E0-FAD9-FE0A-FF35-2821B07F96EC}"/>
              </a:ext>
            </a:extLst>
          </p:cNvPr>
          <p:cNvSpPr>
            <a:spLocks noGrp="1"/>
          </p:cNvSpPr>
          <p:nvPr>
            <p:ph type="body" sz="quarter" idx="17"/>
          </p:nvPr>
        </p:nvSpPr>
        <p:spPr>
          <a:xfrm>
            <a:off x="3237137" y="5417503"/>
            <a:ext cx="2466637" cy="650999"/>
          </a:xfrm>
          <a:prstGeom prst="rect">
            <a:avLst/>
          </a:prstGeom>
          <a:ln w="6350">
            <a:noFill/>
          </a:ln>
        </p:spPr>
        <p:txBody>
          <a:bodyPr lIns="0" tIns="0" rIns="0" bIns="0">
            <a:normAutofit/>
          </a:bodyPr>
          <a:lstStyle>
            <a:lvl1pPr marL="182880" indent="-182880">
              <a:lnSpc>
                <a:spcPct val="100000"/>
              </a:lnSpc>
              <a:spcBef>
                <a:spcPts val="0"/>
              </a:spcBef>
              <a:spcAft>
                <a:spcPts val="300"/>
              </a:spcAft>
              <a:buClr>
                <a:schemeClr val="tx1"/>
              </a:buClr>
              <a:buFont typeface="Apis For Office" panose="020B0504010101010104" pitchFamily="34" charset="0"/>
              <a:buChar char="›"/>
              <a:tabLst/>
              <a:defRPr sz="1100" b="0" i="0">
                <a:solidFill>
                  <a:schemeClr val="tx1"/>
                </a:solidFill>
                <a:latin typeface="+mn-lt"/>
                <a:cs typeface="Calibri Light" panose="020F0302020204030204" pitchFamily="34" charset="0"/>
              </a:defRPr>
            </a:lvl1pPr>
            <a:lvl2pPr marL="463550" indent="-285750">
              <a:lnSpc>
                <a:spcPct val="100000"/>
              </a:lnSpc>
              <a:spcBef>
                <a:spcPts val="0"/>
              </a:spcBef>
              <a:spcAft>
                <a:spcPts val="300"/>
              </a:spcAft>
              <a:buClr>
                <a:schemeClr val="tx1"/>
              </a:buClr>
              <a:buFont typeface="Apis For Office" panose="020B0504010101010104" pitchFamily="34" charset="0"/>
              <a:buChar char="›"/>
              <a:tabLst/>
              <a:defRPr sz="1100" b="0" i="0">
                <a:solidFill>
                  <a:schemeClr val="tx1"/>
                </a:solidFill>
                <a:latin typeface="+mn-lt"/>
                <a:cs typeface="Calibri Light" panose="020F0302020204030204" pitchFamily="34" charset="0"/>
              </a:defRPr>
            </a:lvl2pPr>
            <a:lvl3pPr marL="641350" indent="-285750">
              <a:lnSpc>
                <a:spcPct val="100000"/>
              </a:lnSpc>
              <a:spcBef>
                <a:spcPts val="0"/>
              </a:spcBef>
              <a:spcAft>
                <a:spcPts val="300"/>
              </a:spcAft>
              <a:buClr>
                <a:schemeClr val="tx1"/>
              </a:buClr>
              <a:buSzPct val="80000"/>
              <a:buFont typeface="Apis For Office" panose="020B0504010101010104" pitchFamily="34" charset="0"/>
              <a:buChar char="›"/>
              <a:tabLst/>
              <a:defRPr sz="1100" b="0" i="0">
                <a:solidFill>
                  <a:schemeClr val="tx1"/>
                </a:solidFill>
                <a:latin typeface="+mn-lt"/>
                <a:cs typeface="Calibri Light" panose="020F0302020204030204" pitchFamily="34" charset="0"/>
              </a:defRPr>
            </a:lvl3pPr>
            <a:lvl4pPr marL="819150" indent="-285750">
              <a:lnSpc>
                <a:spcPct val="100000"/>
              </a:lnSpc>
              <a:spcBef>
                <a:spcPts val="0"/>
              </a:spcBef>
              <a:spcAft>
                <a:spcPts val="600"/>
              </a:spcAft>
              <a:buClr>
                <a:schemeClr val="tx1"/>
              </a:buClr>
              <a:buFont typeface="Apis For Office" panose="020B0504010101010104" pitchFamily="34" charset="0"/>
              <a:buChar char="›"/>
              <a:tabLst/>
              <a:defRPr sz="14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a:p>
            <a:pPr lvl="1"/>
            <a:r>
              <a:rPr lang="en-GB"/>
              <a:t>Second level</a:t>
            </a:r>
          </a:p>
          <a:p>
            <a:pPr lvl="2"/>
            <a:r>
              <a:rPr lang="en-GB"/>
              <a:t>Third level</a:t>
            </a:r>
          </a:p>
        </p:txBody>
      </p:sp>
      <p:sp>
        <p:nvSpPr>
          <p:cNvPr id="32" name="Text Placeholder 12">
            <a:extLst>
              <a:ext uri="{FF2B5EF4-FFF2-40B4-BE49-F238E27FC236}">
                <a16:creationId xmlns:a16="http://schemas.microsoft.com/office/drawing/2014/main" id="{1C25C73B-2F62-4734-38FF-584613050AF0}"/>
              </a:ext>
            </a:extLst>
          </p:cNvPr>
          <p:cNvSpPr>
            <a:spLocks noGrp="1"/>
          </p:cNvSpPr>
          <p:nvPr>
            <p:ph type="body" sz="quarter" idx="23" hasCustomPrompt="1"/>
          </p:nvPr>
        </p:nvSpPr>
        <p:spPr>
          <a:xfrm>
            <a:off x="2218800" y="5395530"/>
            <a:ext cx="694944" cy="694944"/>
          </a:xfrm>
          <a:prstGeom prst="ellipse">
            <a:avLst/>
          </a:prstGeom>
          <a:solidFill>
            <a:schemeClr val="bg1">
              <a:lumMod val="9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800" dirty="0" smtClean="0"/>
            </a:lvl1pPr>
          </a:lstStyle>
          <a:p>
            <a:pPr marL="0" lvl="0" algn="ctr"/>
            <a:r>
              <a:rPr lang="en-US"/>
              <a:t>  </a:t>
            </a:r>
          </a:p>
        </p:txBody>
      </p:sp>
      <p:sp>
        <p:nvSpPr>
          <p:cNvPr id="33" name="Text Placeholder 12">
            <a:extLst>
              <a:ext uri="{FF2B5EF4-FFF2-40B4-BE49-F238E27FC236}">
                <a16:creationId xmlns:a16="http://schemas.microsoft.com/office/drawing/2014/main" id="{4A4AB2B7-BA86-C656-2F41-4E04D6E3DC48}"/>
              </a:ext>
            </a:extLst>
          </p:cNvPr>
          <p:cNvSpPr>
            <a:spLocks noGrp="1"/>
          </p:cNvSpPr>
          <p:nvPr>
            <p:ph type="body" sz="quarter" idx="24" hasCustomPrompt="1"/>
          </p:nvPr>
        </p:nvSpPr>
        <p:spPr>
          <a:xfrm>
            <a:off x="6329884" y="5395530"/>
            <a:ext cx="694944" cy="694944"/>
          </a:xfrm>
          <a:prstGeom prst="ellipse">
            <a:avLst/>
          </a:prstGeom>
          <a:solidFill>
            <a:schemeClr val="bg1">
              <a:lumMod val="9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800" dirty="0" smtClean="0"/>
            </a:lvl1pPr>
          </a:lstStyle>
          <a:p>
            <a:pPr marL="0" lvl="0" algn="ctr"/>
            <a:r>
              <a:rPr lang="en-US"/>
              <a:t>  </a:t>
            </a:r>
          </a:p>
        </p:txBody>
      </p:sp>
      <p:sp>
        <p:nvSpPr>
          <p:cNvPr id="2" name="Text Placeholder 11">
            <a:extLst>
              <a:ext uri="{FF2B5EF4-FFF2-40B4-BE49-F238E27FC236}">
                <a16:creationId xmlns:a16="http://schemas.microsoft.com/office/drawing/2014/main" id="{E7D473FB-C70C-C017-2379-767205CCBCAB}"/>
              </a:ext>
            </a:extLst>
          </p:cNvPr>
          <p:cNvSpPr>
            <a:spLocks noGrp="1"/>
          </p:cNvSpPr>
          <p:nvPr>
            <p:ph type="body" sz="quarter" idx="11"/>
          </p:nvPr>
        </p:nvSpPr>
        <p:spPr>
          <a:xfrm>
            <a:off x="515939" y="1172820"/>
            <a:ext cx="5508941" cy="2455283"/>
          </a:xfrm>
          <a:prstGeom prst="rect">
            <a:avLst/>
          </a:prstGeom>
          <a:ln w="6350">
            <a:noFill/>
          </a:ln>
        </p:spPr>
        <p:txBody>
          <a:bodyPr lIns="0" tIns="0" rIns="0" bIns="0">
            <a:normAutofit/>
          </a:bodyPr>
          <a:lstStyle>
            <a:lvl1pPr marL="182880" indent="-182880">
              <a:lnSpc>
                <a:spcPct val="100000"/>
              </a:lnSpc>
              <a:spcBef>
                <a:spcPts val="0"/>
              </a:spcBef>
              <a:spcAft>
                <a:spcPts val="600"/>
              </a:spcAft>
              <a:buClr>
                <a:schemeClr val="tx1"/>
              </a:buClr>
              <a:buFont typeface="Apis For Office" panose="020B0504010101010104" pitchFamily="34" charset="0"/>
              <a:buChar char="›"/>
              <a:tabLst/>
              <a:defRPr sz="1300" b="0" i="0">
                <a:solidFill>
                  <a:schemeClr val="tx1"/>
                </a:solidFill>
                <a:latin typeface="+mn-lt"/>
                <a:cs typeface="Calibri Light" panose="020F0302020204030204" pitchFamily="34" charset="0"/>
              </a:defRPr>
            </a:lvl1pPr>
            <a:lvl2pPr marL="463550" indent="-285750">
              <a:lnSpc>
                <a:spcPct val="100000"/>
              </a:lnSpc>
              <a:spcBef>
                <a:spcPts val="0"/>
              </a:spcBef>
              <a:spcAft>
                <a:spcPts val="600"/>
              </a:spcAft>
              <a:buClr>
                <a:schemeClr val="tx1"/>
              </a:buClr>
              <a:buFont typeface="Apis For Office" panose="020B0504010101010104" pitchFamily="34" charset="0"/>
              <a:buChar char="›"/>
              <a:tabLst/>
              <a:defRPr sz="1300" b="0" i="0">
                <a:solidFill>
                  <a:schemeClr val="tx1"/>
                </a:solidFill>
                <a:latin typeface="+mn-lt"/>
                <a:cs typeface="Calibri Light" panose="020F0302020204030204" pitchFamily="34" charset="0"/>
              </a:defRPr>
            </a:lvl2pPr>
            <a:lvl3pPr marL="641350" indent="-285750">
              <a:lnSpc>
                <a:spcPct val="100000"/>
              </a:lnSpc>
              <a:spcBef>
                <a:spcPts val="0"/>
              </a:spcBef>
              <a:spcAft>
                <a:spcPts val="600"/>
              </a:spcAft>
              <a:buClr>
                <a:schemeClr val="tx1"/>
              </a:buClr>
              <a:buSzPct val="80000"/>
              <a:buFont typeface="Apis For Office" panose="020B0504010101010104" pitchFamily="34" charset="0"/>
              <a:buChar char="›"/>
              <a:tabLst/>
              <a:defRPr sz="1300" b="0" i="0">
                <a:solidFill>
                  <a:schemeClr val="tx1"/>
                </a:solidFill>
                <a:latin typeface="+mn-lt"/>
                <a:cs typeface="Calibri Light" panose="020F0302020204030204" pitchFamily="34" charset="0"/>
              </a:defRPr>
            </a:lvl3pPr>
            <a:lvl4pPr marL="819150" indent="-285750">
              <a:lnSpc>
                <a:spcPct val="100000"/>
              </a:lnSpc>
              <a:spcBef>
                <a:spcPts val="0"/>
              </a:spcBef>
              <a:spcAft>
                <a:spcPts val="600"/>
              </a:spcAft>
              <a:buClr>
                <a:schemeClr val="tx1"/>
              </a:buClr>
              <a:buFont typeface="Apis For Office" panose="020B0504010101010104" pitchFamily="34" charset="0"/>
              <a:buChar char="›"/>
              <a:tabLst/>
              <a:defRPr sz="13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a:p>
            <a:pPr lvl="1"/>
            <a:r>
              <a:rPr lang="en-GB"/>
              <a:t>Second level</a:t>
            </a:r>
          </a:p>
          <a:p>
            <a:pPr lvl="2"/>
            <a:r>
              <a:rPr lang="en-GB"/>
              <a:t>Third level</a:t>
            </a:r>
          </a:p>
          <a:p>
            <a:pPr lvl="3"/>
            <a:r>
              <a:rPr lang="en-GB"/>
              <a:t>Fourth level</a:t>
            </a:r>
          </a:p>
        </p:txBody>
      </p:sp>
      <p:sp>
        <p:nvSpPr>
          <p:cNvPr id="7" name="Text Placeholder 2">
            <a:extLst>
              <a:ext uri="{FF2B5EF4-FFF2-40B4-BE49-F238E27FC236}">
                <a16:creationId xmlns:a16="http://schemas.microsoft.com/office/drawing/2014/main" id="{4811CB34-8071-7B88-916A-3EBF203ACBE0}"/>
              </a:ext>
            </a:extLst>
          </p:cNvPr>
          <p:cNvSpPr>
            <a:spLocks noGrp="1"/>
          </p:cNvSpPr>
          <p:nvPr>
            <p:ph type="body" sz="quarter" idx="10"/>
          </p:nvPr>
        </p:nvSpPr>
        <p:spPr>
          <a:xfrm>
            <a:off x="515938" y="386557"/>
            <a:ext cx="11160125" cy="468312"/>
          </a:xfrm>
          <a:prstGeom prst="rect">
            <a:avLst/>
          </a:prstGeom>
        </p:spPr>
        <p:txBody>
          <a:bodyPr lIns="0" tIns="0" rIns="0" bIns="0" anchor="ctr"/>
          <a:lstStyle>
            <a:lvl1pPr marL="0" indent="0">
              <a:lnSpc>
                <a:spcPct val="90000"/>
              </a:lnSpc>
              <a:spcBef>
                <a:spcPts val="0"/>
              </a:spcBef>
              <a:buNone/>
              <a:defRPr sz="2400" b="0" i="0" cap="all" baseline="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
        <p:nvSpPr>
          <p:cNvPr id="11" name="Text Placeholder 11">
            <a:extLst>
              <a:ext uri="{FF2B5EF4-FFF2-40B4-BE49-F238E27FC236}">
                <a16:creationId xmlns:a16="http://schemas.microsoft.com/office/drawing/2014/main" id="{1127DBE9-FD23-C7E4-BA47-C66ADADC6EB0}"/>
              </a:ext>
            </a:extLst>
          </p:cNvPr>
          <p:cNvSpPr>
            <a:spLocks noGrp="1"/>
          </p:cNvSpPr>
          <p:nvPr>
            <p:ph type="body" sz="quarter" idx="12"/>
          </p:nvPr>
        </p:nvSpPr>
        <p:spPr>
          <a:xfrm>
            <a:off x="6167120" y="1172820"/>
            <a:ext cx="5508941" cy="2455283"/>
          </a:xfrm>
          <a:prstGeom prst="rect">
            <a:avLst/>
          </a:prstGeom>
          <a:ln w="6350">
            <a:noFill/>
          </a:ln>
        </p:spPr>
        <p:txBody>
          <a:bodyPr lIns="0" tIns="0" rIns="0" bIns="0">
            <a:normAutofit/>
          </a:bodyPr>
          <a:lstStyle>
            <a:lvl1pPr marL="182880" indent="-182880">
              <a:lnSpc>
                <a:spcPct val="100000"/>
              </a:lnSpc>
              <a:spcBef>
                <a:spcPts val="0"/>
              </a:spcBef>
              <a:spcAft>
                <a:spcPts val="600"/>
              </a:spcAft>
              <a:buClr>
                <a:schemeClr val="tx1"/>
              </a:buClr>
              <a:buFont typeface="Apis For Office" panose="020B0504010101010104" pitchFamily="34" charset="0"/>
              <a:buChar char="›"/>
              <a:tabLst/>
              <a:defRPr sz="1300" b="0" i="0">
                <a:solidFill>
                  <a:schemeClr val="tx1"/>
                </a:solidFill>
                <a:latin typeface="+mn-lt"/>
                <a:cs typeface="Calibri Light" panose="020F0302020204030204" pitchFamily="34" charset="0"/>
              </a:defRPr>
            </a:lvl1pPr>
            <a:lvl2pPr marL="463550" indent="-285750">
              <a:lnSpc>
                <a:spcPct val="100000"/>
              </a:lnSpc>
              <a:spcBef>
                <a:spcPts val="0"/>
              </a:spcBef>
              <a:spcAft>
                <a:spcPts val="600"/>
              </a:spcAft>
              <a:buClr>
                <a:schemeClr val="tx1"/>
              </a:buClr>
              <a:buFont typeface="Apis For Office" panose="020B0504010101010104" pitchFamily="34" charset="0"/>
              <a:buChar char="›"/>
              <a:tabLst/>
              <a:defRPr sz="1300" b="0" i="0">
                <a:solidFill>
                  <a:schemeClr val="tx1"/>
                </a:solidFill>
                <a:latin typeface="+mn-lt"/>
                <a:cs typeface="Calibri Light" panose="020F0302020204030204" pitchFamily="34" charset="0"/>
              </a:defRPr>
            </a:lvl2pPr>
            <a:lvl3pPr marL="641350" indent="-285750">
              <a:lnSpc>
                <a:spcPct val="100000"/>
              </a:lnSpc>
              <a:spcBef>
                <a:spcPts val="0"/>
              </a:spcBef>
              <a:spcAft>
                <a:spcPts val="600"/>
              </a:spcAft>
              <a:buClr>
                <a:schemeClr val="tx1"/>
              </a:buClr>
              <a:buSzPct val="80000"/>
              <a:buFont typeface="Apis For Office" panose="020B0504010101010104" pitchFamily="34" charset="0"/>
              <a:buChar char="›"/>
              <a:tabLst/>
              <a:defRPr sz="1300" b="0" i="0">
                <a:solidFill>
                  <a:schemeClr val="tx1"/>
                </a:solidFill>
                <a:latin typeface="+mn-lt"/>
                <a:cs typeface="Calibri Light" panose="020F0302020204030204" pitchFamily="34" charset="0"/>
              </a:defRPr>
            </a:lvl3pPr>
            <a:lvl4pPr marL="819150" indent="-285750">
              <a:lnSpc>
                <a:spcPct val="100000"/>
              </a:lnSpc>
              <a:spcBef>
                <a:spcPts val="0"/>
              </a:spcBef>
              <a:spcAft>
                <a:spcPts val="600"/>
              </a:spcAft>
              <a:buClr>
                <a:schemeClr val="tx1"/>
              </a:buClr>
              <a:buFont typeface="Apis For Office" panose="020B0504010101010104" pitchFamily="34" charset="0"/>
              <a:buChar char="›"/>
              <a:tabLst/>
              <a:defRPr sz="13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a:p>
            <a:pPr lvl="1"/>
            <a:r>
              <a:rPr lang="en-GB"/>
              <a:t>Second level</a:t>
            </a:r>
          </a:p>
          <a:p>
            <a:pPr lvl="2"/>
            <a:r>
              <a:rPr lang="en-GB"/>
              <a:t>Third level</a:t>
            </a:r>
          </a:p>
          <a:p>
            <a:pPr lvl="3"/>
            <a:r>
              <a:rPr lang="en-GB"/>
              <a:t>Fourth level</a:t>
            </a:r>
          </a:p>
        </p:txBody>
      </p:sp>
      <p:pic>
        <p:nvPicPr>
          <p:cNvPr id="5" name="Picture 4" descr="A picture containing icon&#10;&#10;Description automatically generated">
            <a:extLst>
              <a:ext uri="{FF2B5EF4-FFF2-40B4-BE49-F238E27FC236}">
                <a16:creationId xmlns:a16="http://schemas.microsoft.com/office/drawing/2014/main" id="{6AE0A82E-C915-8B44-5383-36B45A011877}"/>
              </a:ext>
            </a:extLst>
          </p:cNvPr>
          <p:cNvPicPr>
            <a:picLocks noChangeAspect="1"/>
          </p:cNvPicPr>
          <p:nvPr userDrawn="1"/>
        </p:nvPicPr>
        <p:blipFill>
          <a:blip r:embed="rId2"/>
          <a:stretch>
            <a:fillRect/>
          </a:stretch>
        </p:blipFill>
        <p:spPr>
          <a:xfrm>
            <a:off x="4428437" y="3940958"/>
            <a:ext cx="3335126" cy="1031418"/>
          </a:xfrm>
          <a:prstGeom prst="rect">
            <a:avLst/>
          </a:prstGeom>
        </p:spPr>
      </p:pic>
    </p:spTree>
    <p:extLst>
      <p:ext uri="{BB962C8B-B14F-4D97-AF65-F5344CB8AC3E}">
        <p14:creationId xmlns:p14="http://schemas.microsoft.com/office/powerpoint/2010/main" val="3769564641"/>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6 content pieces">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id="{2EBB37DC-1DE7-49B4-9654-57F21EE66FB8}"/>
              </a:ext>
            </a:extLst>
          </p:cNvPr>
          <p:cNvSpPr>
            <a:spLocks noGrp="1"/>
          </p:cNvSpPr>
          <p:nvPr>
            <p:ph type="body" sz="quarter" idx="10"/>
          </p:nvPr>
        </p:nvSpPr>
        <p:spPr>
          <a:xfrm>
            <a:off x="515938" y="386557"/>
            <a:ext cx="11160124" cy="468312"/>
          </a:xfrm>
          <a:prstGeom prst="rect">
            <a:avLst/>
          </a:prstGeom>
        </p:spPr>
        <p:txBody>
          <a:bodyPr lIns="0" tIns="0" rIns="0" bIns="0" anchor="ctr"/>
          <a:lstStyle>
            <a:lvl1pPr marL="0" indent="0">
              <a:lnSpc>
                <a:spcPct val="90000"/>
              </a:lnSpc>
              <a:spcBef>
                <a:spcPts val="0"/>
              </a:spcBef>
              <a:buNone/>
              <a:defRPr sz="2400" b="0" i="0" cap="all" baseline="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
        <p:nvSpPr>
          <p:cNvPr id="10" name="Text Placeholder 9">
            <a:extLst>
              <a:ext uri="{FF2B5EF4-FFF2-40B4-BE49-F238E27FC236}">
                <a16:creationId xmlns:a16="http://schemas.microsoft.com/office/drawing/2014/main" id="{2B3D86EF-E9D5-46BD-862B-68D85886013E}"/>
              </a:ext>
            </a:extLst>
          </p:cNvPr>
          <p:cNvSpPr>
            <a:spLocks noGrp="1"/>
          </p:cNvSpPr>
          <p:nvPr>
            <p:ph type="body" sz="quarter" idx="11"/>
          </p:nvPr>
        </p:nvSpPr>
        <p:spPr>
          <a:xfrm>
            <a:off x="1070232" y="1160461"/>
            <a:ext cx="3050307" cy="550489"/>
          </a:xfrm>
          <a:prstGeom prst="rect">
            <a:avLst/>
          </a:prstGeom>
          <a:solidFill>
            <a:schemeClr val="bg1">
              <a:lumMod val="95000"/>
            </a:schemeClr>
          </a:solidFill>
          <a:ln w="6350">
            <a:solidFill>
              <a:schemeClr val="bg1">
                <a:lumMod val="85000"/>
              </a:schemeClr>
            </a:solidFill>
          </a:ln>
        </p:spPr>
        <p:txBody>
          <a:bodyPr wrap="square" lIns="91440" tIns="45720" rIns="91440" bIns="45720" anchor="ctr">
            <a:noAutofit/>
          </a:bodyPr>
          <a:lstStyle>
            <a:lvl1pPr marL="0" indent="0">
              <a:lnSpc>
                <a:spcPct val="100000"/>
              </a:lnSpc>
              <a:buNone/>
              <a:defRPr sz="1600" b="0">
                <a:solidFill>
                  <a:schemeClr val="accent1"/>
                </a:solidFill>
                <a:latin typeface="+mn-lt"/>
              </a:defRPr>
            </a:lvl1pPr>
          </a:lstStyle>
          <a:p>
            <a:pPr lvl="0"/>
            <a:r>
              <a:rPr lang="en-US"/>
              <a:t>Click to edit Master text styles</a:t>
            </a:r>
          </a:p>
        </p:txBody>
      </p:sp>
      <p:sp>
        <p:nvSpPr>
          <p:cNvPr id="66" name="Text Placeholder 9">
            <a:extLst>
              <a:ext uri="{FF2B5EF4-FFF2-40B4-BE49-F238E27FC236}">
                <a16:creationId xmlns:a16="http://schemas.microsoft.com/office/drawing/2014/main" id="{D8977D56-2277-44D0-B2CE-D67776ADF857}"/>
              </a:ext>
            </a:extLst>
          </p:cNvPr>
          <p:cNvSpPr>
            <a:spLocks noGrp="1"/>
          </p:cNvSpPr>
          <p:nvPr>
            <p:ph type="body" sz="quarter" idx="12"/>
          </p:nvPr>
        </p:nvSpPr>
        <p:spPr>
          <a:xfrm>
            <a:off x="4844187" y="1160461"/>
            <a:ext cx="3054116" cy="550489"/>
          </a:xfrm>
          <a:prstGeom prst="rect">
            <a:avLst/>
          </a:prstGeom>
          <a:solidFill>
            <a:schemeClr val="bg1">
              <a:lumMod val="95000"/>
            </a:schemeClr>
          </a:solidFill>
          <a:ln w="6350">
            <a:solidFill>
              <a:schemeClr val="bg1">
                <a:lumMod val="85000"/>
              </a:schemeClr>
            </a:solidFill>
          </a:ln>
        </p:spPr>
        <p:txBody>
          <a:bodyPr wrap="square" lIns="91440" tIns="45720" rIns="91440" bIns="45720" anchor="ctr">
            <a:noAutofit/>
          </a:bodyPr>
          <a:lstStyle>
            <a:lvl1pPr marL="0" indent="0">
              <a:lnSpc>
                <a:spcPct val="100000"/>
              </a:lnSpc>
              <a:buNone/>
              <a:defRPr sz="1600" b="0">
                <a:solidFill>
                  <a:schemeClr val="accent1"/>
                </a:solidFill>
                <a:latin typeface="+mn-lt"/>
              </a:defRPr>
            </a:lvl1pPr>
          </a:lstStyle>
          <a:p>
            <a:pPr lvl="0"/>
            <a:r>
              <a:rPr lang="en-US"/>
              <a:t>Click to edit Master text styles</a:t>
            </a:r>
          </a:p>
        </p:txBody>
      </p:sp>
      <p:sp>
        <p:nvSpPr>
          <p:cNvPr id="67" name="Text Placeholder 9">
            <a:extLst>
              <a:ext uri="{FF2B5EF4-FFF2-40B4-BE49-F238E27FC236}">
                <a16:creationId xmlns:a16="http://schemas.microsoft.com/office/drawing/2014/main" id="{3AC46C3D-8581-4D69-9C70-8CA56411951C}"/>
              </a:ext>
            </a:extLst>
          </p:cNvPr>
          <p:cNvSpPr>
            <a:spLocks noGrp="1"/>
          </p:cNvSpPr>
          <p:nvPr>
            <p:ph type="body" sz="quarter" idx="13"/>
          </p:nvPr>
        </p:nvSpPr>
        <p:spPr>
          <a:xfrm>
            <a:off x="8621947" y="1160461"/>
            <a:ext cx="3054116" cy="550489"/>
          </a:xfrm>
          <a:prstGeom prst="rect">
            <a:avLst/>
          </a:prstGeom>
          <a:solidFill>
            <a:schemeClr val="bg1">
              <a:lumMod val="95000"/>
            </a:schemeClr>
          </a:solidFill>
          <a:ln w="6350">
            <a:solidFill>
              <a:schemeClr val="bg1">
                <a:lumMod val="85000"/>
              </a:schemeClr>
            </a:solidFill>
          </a:ln>
        </p:spPr>
        <p:txBody>
          <a:bodyPr wrap="square" lIns="91440" tIns="45720" rIns="91440" bIns="45720" anchor="ctr">
            <a:noAutofit/>
          </a:bodyPr>
          <a:lstStyle>
            <a:lvl1pPr marL="0" indent="0">
              <a:lnSpc>
                <a:spcPct val="100000"/>
              </a:lnSpc>
              <a:buNone/>
              <a:defRPr sz="1600" b="0">
                <a:solidFill>
                  <a:schemeClr val="accent1"/>
                </a:solidFill>
                <a:latin typeface="+mn-lt"/>
              </a:defRPr>
            </a:lvl1pPr>
          </a:lstStyle>
          <a:p>
            <a:pPr lvl="0"/>
            <a:r>
              <a:rPr lang="en-US"/>
              <a:t>Click to edit Master text styles</a:t>
            </a:r>
          </a:p>
        </p:txBody>
      </p:sp>
      <p:sp>
        <p:nvSpPr>
          <p:cNvPr id="68" name="Text Placeholder 9">
            <a:extLst>
              <a:ext uri="{FF2B5EF4-FFF2-40B4-BE49-F238E27FC236}">
                <a16:creationId xmlns:a16="http://schemas.microsoft.com/office/drawing/2014/main" id="{5B53CCA1-666D-4056-A745-DCEA95E792A4}"/>
              </a:ext>
            </a:extLst>
          </p:cNvPr>
          <p:cNvSpPr>
            <a:spLocks noGrp="1"/>
          </p:cNvSpPr>
          <p:nvPr>
            <p:ph type="body" sz="quarter" idx="14"/>
          </p:nvPr>
        </p:nvSpPr>
        <p:spPr>
          <a:xfrm>
            <a:off x="1067810" y="3773918"/>
            <a:ext cx="3054116" cy="550489"/>
          </a:xfrm>
          <a:prstGeom prst="rect">
            <a:avLst/>
          </a:prstGeom>
          <a:solidFill>
            <a:schemeClr val="bg1">
              <a:lumMod val="95000"/>
            </a:schemeClr>
          </a:solidFill>
          <a:ln w="6350">
            <a:solidFill>
              <a:schemeClr val="bg1">
                <a:lumMod val="85000"/>
              </a:schemeClr>
            </a:solidFill>
          </a:ln>
        </p:spPr>
        <p:txBody>
          <a:bodyPr wrap="square" lIns="91440" tIns="45720" rIns="91440" bIns="45720" anchor="ctr">
            <a:noAutofit/>
          </a:bodyPr>
          <a:lstStyle>
            <a:lvl1pPr marL="0" indent="0">
              <a:lnSpc>
                <a:spcPct val="100000"/>
              </a:lnSpc>
              <a:buNone/>
              <a:defRPr sz="1600" b="0">
                <a:solidFill>
                  <a:schemeClr val="accent1"/>
                </a:solidFill>
                <a:latin typeface="+mn-lt"/>
              </a:defRPr>
            </a:lvl1pPr>
          </a:lstStyle>
          <a:p>
            <a:pPr lvl="0"/>
            <a:r>
              <a:rPr lang="en-US"/>
              <a:t>Click to edit Master text styles</a:t>
            </a:r>
          </a:p>
        </p:txBody>
      </p:sp>
      <p:sp>
        <p:nvSpPr>
          <p:cNvPr id="69" name="Text Placeholder 9">
            <a:extLst>
              <a:ext uri="{FF2B5EF4-FFF2-40B4-BE49-F238E27FC236}">
                <a16:creationId xmlns:a16="http://schemas.microsoft.com/office/drawing/2014/main" id="{9B908B9C-EB30-4A4E-B109-822650E88363}"/>
              </a:ext>
            </a:extLst>
          </p:cNvPr>
          <p:cNvSpPr>
            <a:spLocks noGrp="1"/>
          </p:cNvSpPr>
          <p:nvPr>
            <p:ph type="body" sz="quarter" idx="15"/>
          </p:nvPr>
        </p:nvSpPr>
        <p:spPr>
          <a:xfrm>
            <a:off x="4845573" y="3773918"/>
            <a:ext cx="3054116" cy="550489"/>
          </a:xfrm>
          <a:prstGeom prst="rect">
            <a:avLst/>
          </a:prstGeom>
          <a:solidFill>
            <a:schemeClr val="bg1">
              <a:lumMod val="95000"/>
            </a:schemeClr>
          </a:solidFill>
          <a:ln w="6350">
            <a:solidFill>
              <a:schemeClr val="bg1">
                <a:lumMod val="85000"/>
              </a:schemeClr>
            </a:solidFill>
          </a:ln>
        </p:spPr>
        <p:txBody>
          <a:bodyPr wrap="square" lIns="91440" tIns="45720" rIns="91440" bIns="45720" anchor="ctr">
            <a:noAutofit/>
          </a:bodyPr>
          <a:lstStyle>
            <a:lvl1pPr marL="0" indent="0">
              <a:lnSpc>
                <a:spcPct val="100000"/>
              </a:lnSpc>
              <a:buNone/>
              <a:defRPr sz="1600" b="0">
                <a:solidFill>
                  <a:schemeClr val="accent1"/>
                </a:solidFill>
                <a:latin typeface="+mn-lt"/>
              </a:defRPr>
            </a:lvl1pPr>
          </a:lstStyle>
          <a:p>
            <a:pPr lvl="0"/>
            <a:r>
              <a:rPr lang="en-US"/>
              <a:t>Click to edit Master text styles</a:t>
            </a:r>
          </a:p>
        </p:txBody>
      </p:sp>
      <p:sp>
        <p:nvSpPr>
          <p:cNvPr id="70" name="Text Placeholder 9">
            <a:extLst>
              <a:ext uri="{FF2B5EF4-FFF2-40B4-BE49-F238E27FC236}">
                <a16:creationId xmlns:a16="http://schemas.microsoft.com/office/drawing/2014/main" id="{2A298765-A0FD-4FDE-9D7D-620CC256C33D}"/>
              </a:ext>
            </a:extLst>
          </p:cNvPr>
          <p:cNvSpPr>
            <a:spLocks noGrp="1"/>
          </p:cNvSpPr>
          <p:nvPr>
            <p:ph type="body" sz="quarter" idx="16"/>
          </p:nvPr>
        </p:nvSpPr>
        <p:spPr>
          <a:xfrm>
            <a:off x="8621947" y="3773918"/>
            <a:ext cx="3054116" cy="550489"/>
          </a:xfrm>
          <a:prstGeom prst="rect">
            <a:avLst/>
          </a:prstGeom>
          <a:solidFill>
            <a:schemeClr val="bg1">
              <a:lumMod val="95000"/>
            </a:schemeClr>
          </a:solidFill>
          <a:ln w="6350">
            <a:solidFill>
              <a:schemeClr val="bg1">
                <a:lumMod val="85000"/>
              </a:schemeClr>
            </a:solidFill>
          </a:ln>
        </p:spPr>
        <p:txBody>
          <a:bodyPr wrap="square" lIns="91440" tIns="45720" rIns="91440" bIns="45720" anchor="ctr">
            <a:noAutofit/>
          </a:bodyPr>
          <a:lstStyle>
            <a:lvl1pPr marL="0" indent="0">
              <a:lnSpc>
                <a:spcPct val="100000"/>
              </a:lnSpc>
              <a:buNone/>
              <a:defRPr sz="1600" b="0">
                <a:solidFill>
                  <a:schemeClr val="accent1"/>
                </a:solidFill>
                <a:latin typeface="+mn-lt"/>
              </a:defRPr>
            </a:lvl1pPr>
          </a:lstStyle>
          <a:p>
            <a:pPr lvl="0"/>
            <a:r>
              <a:rPr lang="en-US"/>
              <a:t>Click to edit Master text styles</a:t>
            </a:r>
          </a:p>
        </p:txBody>
      </p:sp>
      <p:sp>
        <p:nvSpPr>
          <p:cNvPr id="3" name="Text Placeholder 9">
            <a:extLst>
              <a:ext uri="{FF2B5EF4-FFF2-40B4-BE49-F238E27FC236}">
                <a16:creationId xmlns:a16="http://schemas.microsoft.com/office/drawing/2014/main" id="{4B6EE19B-2119-67D4-D280-EE630E7B85DF}"/>
              </a:ext>
            </a:extLst>
          </p:cNvPr>
          <p:cNvSpPr>
            <a:spLocks noGrp="1"/>
          </p:cNvSpPr>
          <p:nvPr>
            <p:ph type="body" sz="quarter" idx="23" hasCustomPrompt="1"/>
          </p:nvPr>
        </p:nvSpPr>
        <p:spPr>
          <a:xfrm>
            <a:off x="515938" y="1160462"/>
            <a:ext cx="550104" cy="550488"/>
          </a:xfrm>
          <a:prstGeom prst="rect">
            <a:avLst/>
          </a:prstGeom>
          <a:solidFill>
            <a:schemeClr val="accent1"/>
          </a:solidFill>
          <a:ln w="6350">
            <a:solidFill>
              <a:schemeClr val="accent1"/>
            </a:solidFill>
          </a:ln>
        </p:spPr>
        <p:txBody>
          <a:bodyPr wrap="square" lIns="0" tIns="0" rIns="0" bIns="0" anchor="ctr">
            <a:noAutofit/>
          </a:bodyPr>
          <a:lstStyle>
            <a:lvl1pPr marL="0" indent="0" algn="ctr">
              <a:lnSpc>
                <a:spcPct val="100000"/>
              </a:lnSpc>
              <a:buNone/>
              <a:defRPr sz="1400" b="0">
                <a:solidFill>
                  <a:schemeClr val="bg1"/>
                </a:solidFill>
                <a:latin typeface="+mn-lt"/>
              </a:defRPr>
            </a:lvl1pPr>
          </a:lstStyle>
          <a:p>
            <a:pPr lvl="0"/>
            <a:r>
              <a:rPr lang="en-US"/>
              <a:t>Text</a:t>
            </a:r>
          </a:p>
        </p:txBody>
      </p:sp>
      <p:sp>
        <p:nvSpPr>
          <p:cNvPr id="13" name="Text Placeholder 9">
            <a:extLst>
              <a:ext uri="{FF2B5EF4-FFF2-40B4-BE49-F238E27FC236}">
                <a16:creationId xmlns:a16="http://schemas.microsoft.com/office/drawing/2014/main" id="{2CE718D4-0A93-878D-3A8C-E08E83770028}"/>
              </a:ext>
            </a:extLst>
          </p:cNvPr>
          <p:cNvSpPr>
            <a:spLocks noGrp="1"/>
          </p:cNvSpPr>
          <p:nvPr>
            <p:ph type="body" sz="quarter" idx="24" hasCustomPrompt="1"/>
          </p:nvPr>
        </p:nvSpPr>
        <p:spPr>
          <a:xfrm>
            <a:off x="4293699" y="1160462"/>
            <a:ext cx="550488" cy="550488"/>
          </a:xfrm>
          <a:prstGeom prst="rect">
            <a:avLst/>
          </a:prstGeom>
          <a:solidFill>
            <a:schemeClr val="accent1"/>
          </a:solidFill>
          <a:ln w="6350">
            <a:solidFill>
              <a:schemeClr val="accent1"/>
            </a:solidFill>
          </a:ln>
        </p:spPr>
        <p:txBody>
          <a:bodyPr wrap="square" lIns="0" tIns="0" rIns="0" bIns="0" anchor="ctr">
            <a:noAutofit/>
          </a:bodyPr>
          <a:lstStyle>
            <a:lvl1pPr marL="0" indent="0" algn="ctr">
              <a:lnSpc>
                <a:spcPct val="100000"/>
              </a:lnSpc>
              <a:buNone/>
              <a:defRPr sz="1400" b="0">
                <a:solidFill>
                  <a:schemeClr val="bg1"/>
                </a:solidFill>
                <a:latin typeface="+mn-lt"/>
              </a:defRPr>
            </a:lvl1pPr>
          </a:lstStyle>
          <a:p>
            <a:pPr lvl="0"/>
            <a:r>
              <a:rPr lang="en-US"/>
              <a:t>Text</a:t>
            </a:r>
          </a:p>
        </p:txBody>
      </p:sp>
      <p:sp>
        <p:nvSpPr>
          <p:cNvPr id="14" name="Text Placeholder 9">
            <a:extLst>
              <a:ext uri="{FF2B5EF4-FFF2-40B4-BE49-F238E27FC236}">
                <a16:creationId xmlns:a16="http://schemas.microsoft.com/office/drawing/2014/main" id="{8435D134-05B9-8658-A2F4-693B18E2F682}"/>
              </a:ext>
            </a:extLst>
          </p:cNvPr>
          <p:cNvSpPr>
            <a:spLocks noGrp="1"/>
          </p:cNvSpPr>
          <p:nvPr>
            <p:ph type="body" sz="quarter" idx="25" hasCustomPrompt="1"/>
          </p:nvPr>
        </p:nvSpPr>
        <p:spPr>
          <a:xfrm>
            <a:off x="8071459" y="1160462"/>
            <a:ext cx="550488" cy="550488"/>
          </a:xfrm>
          <a:prstGeom prst="rect">
            <a:avLst/>
          </a:prstGeom>
          <a:solidFill>
            <a:schemeClr val="accent1"/>
          </a:solidFill>
          <a:ln w="6350">
            <a:solidFill>
              <a:schemeClr val="accent1"/>
            </a:solidFill>
          </a:ln>
        </p:spPr>
        <p:txBody>
          <a:bodyPr wrap="square" lIns="0" tIns="0" rIns="0" bIns="0" anchor="ctr">
            <a:noAutofit/>
          </a:bodyPr>
          <a:lstStyle>
            <a:lvl1pPr marL="0" indent="0" algn="ctr">
              <a:lnSpc>
                <a:spcPct val="100000"/>
              </a:lnSpc>
              <a:buNone/>
              <a:defRPr sz="1400" b="0">
                <a:solidFill>
                  <a:schemeClr val="bg1"/>
                </a:solidFill>
                <a:latin typeface="+mn-lt"/>
              </a:defRPr>
            </a:lvl1pPr>
          </a:lstStyle>
          <a:p>
            <a:pPr lvl="0"/>
            <a:r>
              <a:rPr lang="en-US"/>
              <a:t>Text</a:t>
            </a:r>
          </a:p>
        </p:txBody>
      </p:sp>
      <p:sp>
        <p:nvSpPr>
          <p:cNvPr id="15" name="Text Placeholder 9">
            <a:extLst>
              <a:ext uri="{FF2B5EF4-FFF2-40B4-BE49-F238E27FC236}">
                <a16:creationId xmlns:a16="http://schemas.microsoft.com/office/drawing/2014/main" id="{28E637D7-0FF8-6432-89C8-D7826B953924}"/>
              </a:ext>
            </a:extLst>
          </p:cNvPr>
          <p:cNvSpPr>
            <a:spLocks noGrp="1"/>
          </p:cNvSpPr>
          <p:nvPr>
            <p:ph type="body" sz="quarter" idx="26" hasCustomPrompt="1"/>
          </p:nvPr>
        </p:nvSpPr>
        <p:spPr>
          <a:xfrm>
            <a:off x="515937" y="3773919"/>
            <a:ext cx="550488" cy="550488"/>
          </a:xfrm>
          <a:prstGeom prst="rect">
            <a:avLst/>
          </a:prstGeom>
          <a:solidFill>
            <a:schemeClr val="accent1"/>
          </a:solidFill>
          <a:ln w="6350">
            <a:solidFill>
              <a:schemeClr val="accent1"/>
            </a:solidFill>
          </a:ln>
        </p:spPr>
        <p:txBody>
          <a:bodyPr wrap="square" lIns="0" tIns="0" rIns="0" bIns="0" anchor="ctr">
            <a:noAutofit/>
          </a:bodyPr>
          <a:lstStyle>
            <a:lvl1pPr marL="0" indent="0" algn="ctr">
              <a:lnSpc>
                <a:spcPct val="100000"/>
              </a:lnSpc>
              <a:buNone/>
              <a:defRPr sz="1400" b="0">
                <a:solidFill>
                  <a:schemeClr val="bg1"/>
                </a:solidFill>
                <a:latin typeface="+mn-lt"/>
              </a:defRPr>
            </a:lvl1pPr>
          </a:lstStyle>
          <a:p>
            <a:pPr lvl="0"/>
            <a:r>
              <a:rPr lang="en-US"/>
              <a:t>Text</a:t>
            </a:r>
          </a:p>
        </p:txBody>
      </p:sp>
      <p:sp>
        <p:nvSpPr>
          <p:cNvPr id="16" name="Text Placeholder 9">
            <a:extLst>
              <a:ext uri="{FF2B5EF4-FFF2-40B4-BE49-F238E27FC236}">
                <a16:creationId xmlns:a16="http://schemas.microsoft.com/office/drawing/2014/main" id="{FFC49C5F-9F4E-A605-1231-3FB94D2505E3}"/>
              </a:ext>
            </a:extLst>
          </p:cNvPr>
          <p:cNvSpPr>
            <a:spLocks noGrp="1"/>
          </p:cNvSpPr>
          <p:nvPr>
            <p:ph type="body" sz="quarter" idx="27" hasCustomPrompt="1"/>
          </p:nvPr>
        </p:nvSpPr>
        <p:spPr>
          <a:xfrm>
            <a:off x="4293699" y="3773919"/>
            <a:ext cx="550488" cy="550488"/>
          </a:xfrm>
          <a:prstGeom prst="rect">
            <a:avLst/>
          </a:prstGeom>
          <a:solidFill>
            <a:schemeClr val="accent1"/>
          </a:solidFill>
          <a:ln w="6350">
            <a:solidFill>
              <a:schemeClr val="accent1"/>
            </a:solidFill>
          </a:ln>
        </p:spPr>
        <p:txBody>
          <a:bodyPr wrap="square" lIns="0" tIns="0" rIns="0" bIns="0" anchor="ctr">
            <a:noAutofit/>
          </a:bodyPr>
          <a:lstStyle>
            <a:lvl1pPr marL="0" indent="0" algn="ctr">
              <a:lnSpc>
                <a:spcPct val="100000"/>
              </a:lnSpc>
              <a:buNone/>
              <a:defRPr sz="1400" b="0">
                <a:solidFill>
                  <a:schemeClr val="bg1"/>
                </a:solidFill>
                <a:latin typeface="+mn-lt"/>
              </a:defRPr>
            </a:lvl1pPr>
          </a:lstStyle>
          <a:p>
            <a:pPr lvl="0"/>
            <a:r>
              <a:rPr lang="en-US"/>
              <a:t>Text</a:t>
            </a:r>
          </a:p>
        </p:txBody>
      </p:sp>
      <p:sp>
        <p:nvSpPr>
          <p:cNvPr id="17" name="Text Placeholder 9">
            <a:extLst>
              <a:ext uri="{FF2B5EF4-FFF2-40B4-BE49-F238E27FC236}">
                <a16:creationId xmlns:a16="http://schemas.microsoft.com/office/drawing/2014/main" id="{E56D74DF-ECB9-82EF-C210-D8F064CB5081}"/>
              </a:ext>
            </a:extLst>
          </p:cNvPr>
          <p:cNvSpPr>
            <a:spLocks noGrp="1"/>
          </p:cNvSpPr>
          <p:nvPr>
            <p:ph type="body" sz="quarter" idx="28" hasCustomPrompt="1"/>
          </p:nvPr>
        </p:nvSpPr>
        <p:spPr>
          <a:xfrm>
            <a:off x="8071459" y="3773919"/>
            <a:ext cx="550488" cy="550488"/>
          </a:xfrm>
          <a:prstGeom prst="rect">
            <a:avLst/>
          </a:prstGeom>
          <a:solidFill>
            <a:schemeClr val="accent1"/>
          </a:solidFill>
          <a:ln w="6350">
            <a:solidFill>
              <a:schemeClr val="accent1"/>
            </a:solidFill>
          </a:ln>
        </p:spPr>
        <p:txBody>
          <a:bodyPr wrap="square" lIns="0" tIns="0" rIns="0" bIns="0" anchor="ctr">
            <a:noAutofit/>
          </a:bodyPr>
          <a:lstStyle>
            <a:lvl1pPr marL="0" indent="0" algn="ctr">
              <a:lnSpc>
                <a:spcPct val="100000"/>
              </a:lnSpc>
              <a:buNone/>
              <a:defRPr sz="1400" b="0">
                <a:solidFill>
                  <a:schemeClr val="bg1"/>
                </a:solidFill>
                <a:latin typeface="+mn-lt"/>
              </a:defRPr>
            </a:lvl1pPr>
          </a:lstStyle>
          <a:p>
            <a:pPr lvl="0"/>
            <a:r>
              <a:rPr lang="en-US"/>
              <a:t>Text</a:t>
            </a:r>
          </a:p>
        </p:txBody>
      </p:sp>
      <p:sp>
        <p:nvSpPr>
          <p:cNvPr id="6" name="Text Placeholder 9">
            <a:extLst>
              <a:ext uri="{FF2B5EF4-FFF2-40B4-BE49-F238E27FC236}">
                <a16:creationId xmlns:a16="http://schemas.microsoft.com/office/drawing/2014/main" id="{B4066091-834C-4E4D-66B4-F34DF3CD263E}"/>
              </a:ext>
            </a:extLst>
          </p:cNvPr>
          <p:cNvSpPr>
            <a:spLocks noGrp="1"/>
          </p:cNvSpPr>
          <p:nvPr>
            <p:ph type="body" sz="quarter" idx="29"/>
          </p:nvPr>
        </p:nvSpPr>
        <p:spPr>
          <a:xfrm>
            <a:off x="514552" y="1710949"/>
            <a:ext cx="3604603" cy="1876369"/>
          </a:xfrm>
          <a:prstGeom prst="rect">
            <a:avLst/>
          </a:prstGeom>
          <a:ln w="6350">
            <a:solidFill>
              <a:schemeClr val="bg1">
                <a:lumMod val="85000"/>
              </a:schemeClr>
            </a:solidFill>
          </a:ln>
        </p:spPr>
        <p:txBody>
          <a:bodyPr lIns="137160" tIns="137160" rIns="137160" bIns="137160">
            <a:normAutofit/>
          </a:bodyPr>
          <a:lstStyle>
            <a:lvl1pPr marL="0" indent="0">
              <a:lnSpc>
                <a:spcPct val="100000"/>
              </a:lnSpc>
              <a:spcBef>
                <a:spcPts val="0"/>
              </a:spcBef>
              <a:spcAft>
                <a:spcPts val="0"/>
              </a:spcAft>
              <a:buNone/>
              <a:defRPr lang="en-US" sz="1400" dirty="0">
                <a:solidFill>
                  <a:schemeClr val="tx1"/>
                </a:solidFill>
                <a:latin typeface="+mn-lt"/>
                <a:cs typeface="Calibri Light" panose="020F0302020204030204" pitchFamily="34" charset="0"/>
              </a:defRPr>
            </a:lvl1pPr>
          </a:lstStyle>
          <a:p>
            <a:pPr marL="0" lvl="0">
              <a:spcAft>
                <a:spcPts val="600"/>
              </a:spcAft>
            </a:pPr>
            <a:r>
              <a:rPr lang="en-US"/>
              <a:t>Click to edit Master text styles</a:t>
            </a:r>
          </a:p>
        </p:txBody>
      </p:sp>
      <p:sp>
        <p:nvSpPr>
          <p:cNvPr id="8" name="Text Placeholder 9">
            <a:extLst>
              <a:ext uri="{FF2B5EF4-FFF2-40B4-BE49-F238E27FC236}">
                <a16:creationId xmlns:a16="http://schemas.microsoft.com/office/drawing/2014/main" id="{98B6B2C7-FED6-F9E3-FB9C-736F50FB8A7A}"/>
              </a:ext>
            </a:extLst>
          </p:cNvPr>
          <p:cNvSpPr>
            <a:spLocks noGrp="1"/>
          </p:cNvSpPr>
          <p:nvPr>
            <p:ph type="body" sz="quarter" idx="30"/>
          </p:nvPr>
        </p:nvSpPr>
        <p:spPr>
          <a:xfrm>
            <a:off x="514552" y="4324407"/>
            <a:ext cx="3604603" cy="1876369"/>
          </a:xfrm>
          <a:prstGeom prst="rect">
            <a:avLst/>
          </a:prstGeom>
          <a:ln w="6350">
            <a:solidFill>
              <a:schemeClr val="bg1">
                <a:lumMod val="85000"/>
              </a:schemeClr>
            </a:solidFill>
          </a:ln>
        </p:spPr>
        <p:txBody>
          <a:bodyPr lIns="137160" tIns="137160" rIns="137160" bIns="137160">
            <a:normAutofit/>
          </a:bodyPr>
          <a:lstStyle>
            <a:lvl1pPr marL="0" indent="0">
              <a:lnSpc>
                <a:spcPct val="100000"/>
              </a:lnSpc>
              <a:spcBef>
                <a:spcPts val="0"/>
              </a:spcBef>
              <a:spcAft>
                <a:spcPts val="0"/>
              </a:spcAft>
              <a:buNone/>
              <a:defRPr lang="en-US" sz="1400" dirty="0">
                <a:solidFill>
                  <a:schemeClr val="tx1"/>
                </a:solidFill>
                <a:latin typeface="+mn-lt"/>
                <a:cs typeface="Calibri Light" panose="020F0302020204030204" pitchFamily="34" charset="0"/>
              </a:defRPr>
            </a:lvl1pPr>
          </a:lstStyle>
          <a:p>
            <a:pPr marL="0" lvl="0">
              <a:spcAft>
                <a:spcPts val="600"/>
              </a:spcAft>
            </a:pPr>
            <a:r>
              <a:rPr lang="en-US"/>
              <a:t>Click to edit Master text styles</a:t>
            </a:r>
          </a:p>
        </p:txBody>
      </p:sp>
      <p:sp>
        <p:nvSpPr>
          <p:cNvPr id="9" name="Text Placeholder 9">
            <a:extLst>
              <a:ext uri="{FF2B5EF4-FFF2-40B4-BE49-F238E27FC236}">
                <a16:creationId xmlns:a16="http://schemas.microsoft.com/office/drawing/2014/main" id="{1DBC12E1-FC08-580D-CF0C-745E866BF1BC}"/>
              </a:ext>
            </a:extLst>
          </p:cNvPr>
          <p:cNvSpPr>
            <a:spLocks noGrp="1"/>
          </p:cNvSpPr>
          <p:nvPr>
            <p:ph type="body" sz="quarter" idx="31"/>
          </p:nvPr>
        </p:nvSpPr>
        <p:spPr>
          <a:xfrm>
            <a:off x="4293700" y="1710949"/>
            <a:ext cx="3604603" cy="1876369"/>
          </a:xfrm>
          <a:prstGeom prst="rect">
            <a:avLst/>
          </a:prstGeom>
          <a:ln w="6350">
            <a:solidFill>
              <a:schemeClr val="bg1">
                <a:lumMod val="85000"/>
              </a:schemeClr>
            </a:solidFill>
          </a:ln>
        </p:spPr>
        <p:txBody>
          <a:bodyPr lIns="137160" tIns="137160" rIns="137160" bIns="137160">
            <a:normAutofit/>
          </a:bodyPr>
          <a:lstStyle>
            <a:lvl1pPr marL="0" indent="0">
              <a:lnSpc>
                <a:spcPct val="100000"/>
              </a:lnSpc>
              <a:spcBef>
                <a:spcPts val="0"/>
              </a:spcBef>
              <a:spcAft>
                <a:spcPts val="0"/>
              </a:spcAft>
              <a:buNone/>
              <a:defRPr lang="en-US" sz="1400" dirty="0">
                <a:solidFill>
                  <a:schemeClr val="tx1"/>
                </a:solidFill>
                <a:latin typeface="+mn-lt"/>
                <a:cs typeface="Calibri Light" panose="020F0302020204030204" pitchFamily="34" charset="0"/>
              </a:defRPr>
            </a:lvl1pPr>
          </a:lstStyle>
          <a:p>
            <a:pPr marL="0" lvl="0">
              <a:spcAft>
                <a:spcPts val="600"/>
              </a:spcAft>
            </a:pPr>
            <a:r>
              <a:rPr lang="en-US"/>
              <a:t>Click to edit Master text styles</a:t>
            </a:r>
          </a:p>
        </p:txBody>
      </p:sp>
      <p:sp>
        <p:nvSpPr>
          <p:cNvPr id="11" name="Text Placeholder 9">
            <a:extLst>
              <a:ext uri="{FF2B5EF4-FFF2-40B4-BE49-F238E27FC236}">
                <a16:creationId xmlns:a16="http://schemas.microsoft.com/office/drawing/2014/main" id="{D0E32240-7EBC-71D3-939D-CD83D2147A51}"/>
              </a:ext>
            </a:extLst>
          </p:cNvPr>
          <p:cNvSpPr>
            <a:spLocks noGrp="1"/>
          </p:cNvSpPr>
          <p:nvPr>
            <p:ph type="body" sz="quarter" idx="32"/>
          </p:nvPr>
        </p:nvSpPr>
        <p:spPr>
          <a:xfrm>
            <a:off x="8071460" y="1710949"/>
            <a:ext cx="3604603" cy="1876369"/>
          </a:xfrm>
          <a:prstGeom prst="rect">
            <a:avLst/>
          </a:prstGeom>
          <a:ln w="6350">
            <a:solidFill>
              <a:schemeClr val="bg1">
                <a:lumMod val="85000"/>
              </a:schemeClr>
            </a:solidFill>
          </a:ln>
        </p:spPr>
        <p:txBody>
          <a:bodyPr lIns="137160" tIns="137160" rIns="137160" bIns="137160">
            <a:normAutofit/>
          </a:bodyPr>
          <a:lstStyle>
            <a:lvl1pPr marL="0" indent="0">
              <a:lnSpc>
                <a:spcPct val="100000"/>
              </a:lnSpc>
              <a:spcBef>
                <a:spcPts val="0"/>
              </a:spcBef>
              <a:spcAft>
                <a:spcPts val="0"/>
              </a:spcAft>
              <a:buNone/>
              <a:defRPr lang="en-US" sz="1400" dirty="0">
                <a:solidFill>
                  <a:schemeClr val="tx1"/>
                </a:solidFill>
                <a:latin typeface="+mn-lt"/>
                <a:cs typeface="Calibri Light" panose="020F0302020204030204" pitchFamily="34" charset="0"/>
              </a:defRPr>
            </a:lvl1pPr>
          </a:lstStyle>
          <a:p>
            <a:pPr marL="0" lvl="0">
              <a:spcAft>
                <a:spcPts val="600"/>
              </a:spcAft>
            </a:pPr>
            <a:r>
              <a:rPr lang="en-US"/>
              <a:t>Click to edit Master text styles</a:t>
            </a:r>
          </a:p>
        </p:txBody>
      </p:sp>
      <p:sp>
        <p:nvSpPr>
          <p:cNvPr id="18" name="Text Placeholder 9">
            <a:extLst>
              <a:ext uri="{FF2B5EF4-FFF2-40B4-BE49-F238E27FC236}">
                <a16:creationId xmlns:a16="http://schemas.microsoft.com/office/drawing/2014/main" id="{4DBCBF36-1E90-758D-FB94-DD1B91514DCB}"/>
              </a:ext>
            </a:extLst>
          </p:cNvPr>
          <p:cNvSpPr>
            <a:spLocks noGrp="1"/>
          </p:cNvSpPr>
          <p:nvPr>
            <p:ph type="body" sz="quarter" idx="33"/>
          </p:nvPr>
        </p:nvSpPr>
        <p:spPr>
          <a:xfrm>
            <a:off x="4293700" y="4324407"/>
            <a:ext cx="3604603" cy="1876369"/>
          </a:xfrm>
          <a:prstGeom prst="rect">
            <a:avLst/>
          </a:prstGeom>
          <a:ln w="6350">
            <a:solidFill>
              <a:schemeClr val="bg1">
                <a:lumMod val="85000"/>
              </a:schemeClr>
            </a:solidFill>
          </a:ln>
        </p:spPr>
        <p:txBody>
          <a:bodyPr lIns="137160" tIns="137160" rIns="137160" bIns="137160">
            <a:normAutofit/>
          </a:bodyPr>
          <a:lstStyle>
            <a:lvl1pPr marL="0" indent="0">
              <a:lnSpc>
                <a:spcPct val="100000"/>
              </a:lnSpc>
              <a:spcBef>
                <a:spcPts val="0"/>
              </a:spcBef>
              <a:spcAft>
                <a:spcPts val="0"/>
              </a:spcAft>
              <a:buNone/>
              <a:defRPr lang="en-US" sz="1400" dirty="0">
                <a:solidFill>
                  <a:schemeClr val="tx1"/>
                </a:solidFill>
                <a:latin typeface="+mn-lt"/>
                <a:cs typeface="Calibri Light" panose="020F0302020204030204" pitchFamily="34" charset="0"/>
              </a:defRPr>
            </a:lvl1pPr>
          </a:lstStyle>
          <a:p>
            <a:pPr marL="0" lvl="0">
              <a:spcAft>
                <a:spcPts val="600"/>
              </a:spcAft>
            </a:pPr>
            <a:r>
              <a:rPr lang="en-US"/>
              <a:t>Click to edit Master text styles</a:t>
            </a:r>
          </a:p>
        </p:txBody>
      </p:sp>
      <p:sp>
        <p:nvSpPr>
          <p:cNvPr id="19" name="Text Placeholder 9">
            <a:extLst>
              <a:ext uri="{FF2B5EF4-FFF2-40B4-BE49-F238E27FC236}">
                <a16:creationId xmlns:a16="http://schemas.microsoft.com/office/drawing/2014/main" id="{EF71A329-169A-34CD-7AA9-ECBCE5557EF1}"/>
              </a:ext>
            </a:extLst>
          </p:cNvPr>
          <p:cNvSpPr>
            <a:spLocks noGrp="1"/>
          </p:cNvSpPr>
          <p:nvPr>
            <p:ph type="body" sz="quarter" idx="34"/>
          </p:nvPr>
        </p:nvSpPr>
        <p:spPr>
          <a:xfrm>
            <a:off x="8071460" y="4324407"/>
            <a:ext cx="3604603" cy="1876369"/>
          </a:xfrm>
          <a:prstGeom prst="rect">
            <a:avLst/>
          </a:prstGeom>
          <a:ln w="6350">
            <a:solidFill>
              <a:schemeClr val="bg1">
                <a:lumMod val="85000"/>
              </a:schemeClr>
            </a:solidFill>
          </a:ln>
        </p:spPr>
        <p:txBody>
          <a:bodyPr lIns="137160" tIns="137160" rIns="137160" bIns="137160">
            <a:normAutofit/>
          </a:bodyPr>
          <a:lstStyle>
            <a:lvl1pPr marL="0" indent="0">
              <a:lnSpc>
                <a:spcPct val="100000"/>
              </a:lnSpc>
              <a:spcBef>
                <a:spcPts val="0"/>
              </a:spcBef>
              <a:spcAft>
                <a:spcPts val="0"/>
              </a:spcAft>
              <a:buNone/>
              <a:defRPr lang="en-US" sz="1400" dirty="0">
                <a:solidFill>
                  <a:schemeClr val="tx1"/>
                </a:solidFill>
                <a:latin typeface="+mn-lt"/>
                <a:cs typeface="Calibri Light" panose="020F0302020204030204" pitchFamily="34" charset="0"/>
              </a:defRPr>
            </a:lvl1pPr>
          </a:lstStyle>
          <a:p>
            <a:pPr marL="0" lvl="0">
              <a:spcAft>
                <a:spcPts val="600"/>
              </a:spcAft>
            </a:pPr>
            <a:r>
              <a:rPr lang="en-US"/>
              <a:t>Click to edit Master text styles</a:t>
            </a:r>
          </a:p>
        </p:txBody>
      </p:sp>
    </p:spTree>
    <p:extLst>
      <p:ext uri="{BB962C8B-B14F-4D97-AF65-F5344CB8AC3E}">
        <p14:creationId xmlns:p14="http://schemas.microsoft.com/office/powerpoint/2010/main" val="929840646"/>
      </p:ext>
    </p:extLst>
  </p:cSld>
  <p:clrMapOvr>
    <a:masterClrMapping/>
  </p:clrMapOvr>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 content pieces">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id="{2EBB37DC-1DE7-49B4-9654-57F21EE66FB8}"/>
              </a:ext>
            </a:extLst>
          </p:cNvPr>
          <p:cNvSpPr>
            <a:spLocks noGrp="1"/>
          </p:cNvSpPr>
          <p:nvPr>
            <p:ph type="body" sz="quarter" idx="10"/>
          </p:nvPr>
        </p:nvSpPr>
        <p:spPr>
          <a:xfrm>
            <a:off x="515938" y="386557"/>
            <a:ext cx="11160124" cy="468312"/>
          </a:xfrm>
          <a:prstGeom prst="rect">
            <a:avLst/>
          </a:prstGeom>
        </p:spPr>
        <p:txBody>
          <a:bodyPr lIns="0" tIns="0" rIns="0" bIns="0" anchor="ctr"/>
          <a:lstStyle>
            <a:lvl1pPr marL="0" indent="0">
              <a:lnSpc>
                <a:spcPct val="90000"/>
              </a:lnSpc>
              <a:spcBef>
                <a:spcPts val="0"/>
              </a:spcBef>
              <a:buNone/>
              <a:defRPr sz="2400" b="0" i="0" cap="all" baseline="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
        <p:nvSpPr>
          <p:cNvPr id="10" name="Text Placeholder 9">
            <a:extLst>
              <a:ext uri="{FF2B5EF4-FFF2-40B4-BE49-F238E27FC236}">
                <a16:creationId xmlns:a16="http://schemas.microsoft.com/office/drawing/2014/main" id="{2B3D86EF-E9D5-46BD-862B-68D85886013E}"/>
              </a:ext>
            </a:extLst>
          </p:cNvPr>
          <p:cNvSpPr>
            <a:spLocks noGrp="1"/>
          </p:cNvSpPr>
          <p:nvPr>
            <p:ph type="body" sz="quarter" idx="11"/>
          </p:nvPr>
        </p:nvSpPr>
        <p:spPr>
          <a:xfrm>
            <a:off x="1070231" y="1160461"/>
            <a:ext cx="4924499" cy="550489"/>
          </a:xfrm>
          <a:prstGeom prst="rect">
            <a:avLst/>
          </a:prstGeom>
          <a:solidFill>
            <a:schemeClr val="bg1">
              <a:lumMod val="95000"/>
            </a:schemeClr>
          </a:solidFill>
          <a:ln w="6350">
            <a:solidFill>
              <a:schemeClr val="bg1">
                <a:lumMod val="85000"/>
              </a:schemeClr>
            </a:solidFill>
          </a:ln>
        </p:spPr>
        <p:txBody>
          <a:bodyPr wrap="square" lIns="91440" tIns="45720" rIns="91440" bIns="45720" anchor="ctr">
            <a:noAutofit/>
          </a:bodyPr>
          <a:lstStyle>
            <a:lvl1pPr marL="0" indent="0">
              <a:lnSpc>
                <a:spcPct val="100000"/>
              </a:lnSpc>
              <a:buNone/>
              <a:defRPr sz="1600" b="0">
                <a:solidFill>
                  <a:schemeClr val="accent1"/>
                </a:solidFill>
                <a:latin typeface="+mn-lt"/>
              </a:defRPr>
            </a:lvl1pPr>
          </a:lstStyle>
          <a:p>
            <a:pPr lvl="0"/>
            <a:r>
              <a:rPr lang="en-US"/>
              <a:t>Click to edit Master text styles</a:t>
            </a:r>
          </a:p>
        </p:txBody>
      </p:sp>
      <p:sp>
        <p:nvSpPr>
          <p:cNvPr id="68" name="Text Placeholder 9">
            <a:extLst>
              <a:ext uri="{FF2B5EF4-FFF2-40B4-BE49-F238E27FC236}">
                <a16:creationId xmlns:a16="http://schemas.microsoft.com/office/drawing/2014/main" id="{5B53CCA1-666D-4056-A745-DCEA95E792A4}"/>
              </a:ext>
            </a:extLst>
          </p:cNvPr>
          <p:cNvSpPr>
            <a:spLocks noGrp="1"/>
          </p:cNvSpPr>
          <p:nvPr>
            <p:ph type="body" sz="quarter" idx="14"/>
          </p:nvPr>
        </p:nvSpPr>
        <p:spPr>
          <a:xfrm>
            <a:off x="1067810" y="3773918"/>
            <a:ext cx="4926920" cy="550489"/>
          </a:xfrm>
          <a:prstGeom prst="rect">
            <a:avLst/>
          </a:prstGeom>
          <a:solidFill>
            <a:schemeClr val="bg1">
              <a:lumMod val="95000"/>
            </a:schemeClr>
          </a:solidFill>
          <a:ln w="6350">
            <a:solidFill>
              <a:schemeClr val="bg1">
                <a:lumMod val="85000"/>
              </a:schemeClr>
            </a:solidFill>
          </a:ln>
        </p:spPr>
        <p:txBody>
          <a:bodyPr wrap="square" lIns="91440" tIns="45720" rIns="91440" bIns="45720" anchor="ctr">
            <a:noAutofit/>
          </a:bodyPr>
          <a:lstStyle>
            <a:lvl1pPr marL="0" indent="0">
              <a:lnSpc>
                <a:spcPct val="100000"/>
              </a:lnSpc>
              <a:buNone/>
              <a:defRPr sz="1600" b="0">
                <a:solidFill>
                  <a:schemeClr val="accent1"/>
                </a:solidFill>
                <a:latin typeface="+mn-lt"/>
              </a:defRPr>
            </a:lvl1pPr>
          </a:lstStyle>
          <a:p>
            <a:pPr lvl="0"/>
            <a:r>
              <a:rPr lang="en-US"/>
              <a:t>Click to edit Master text styles</a:t>
            </a:r>
          </a:p>
        </p:txBody>
      </p:sp>
      <p:sp>
        <p:nvSpPr>
          <p:cNvPr id="3" name="Text Placeholder 9">
            <a:extLst>
              <a:ext uri="{FF2B5EF4-FFF2-40B4-BE49-F238E27FC236}">
                <a16:creationId xmlns:a16="http://schemas.microsoft.com/office/drawing/2014/main" id="{4B6EE19B-2119-67D4-D280-EE630E7B85DF}"/>
              </a:ext>
            </a:extLst>
          </p:cNvPr>
          <p:cNvSpPr>
            <a:spLocks noGrp="1"/>
          </p:cNvSpPr>
          <p:nvPr>
            <p:ph type="body" sz="quarter" idx="23" hasCustomPrompt="1"/>
          </p:nvPr>
        </p:nvSpPr>
        <p:spPr>
          <a:xfrm>
            <a:off x="515938" y="1160462"/>
            <a:ext cx="550104" cy="550488"/>
          </a:xfrm>
          <a:prstGeom prst="rect">
            <a:avLst/>
          </a:prstGeom>
          <a:solidFill>
            <a:schemeClr val="accent1"/>
          </a:solidFill>
          <a:ln w="6350">
            <a:solidFill>
              <a:schemeClr val="accent1"/>
            </a:solidFill>
          </a:ln>
        </p:spPr>
        <p:txBody>
          <a:bodyPr wrap="square" lIns="0" tIns="0" rIns="0" bIns="0" anchor="ctr">
            <a:noAutofit/>
          </a:bodyPr>
          <a:lstStyle>
            <a:lvl1pPr marL="0" indent="0" algn="ctr">
              <a:lnSpc>
                <a:spcPct val="100000"/>
              </a:lnSpc>
              <a:buNone/>
              <a:defRPr sz="1400" b="0">
                <a:solidFill>
                  <a:schemeClr val="bg1"/>
                </a:solidFill>
                <a:latin typeface="+mn-lt"/>
              </a:defRPr>
            </a:lvl1pPr>
          </a:lstStyle>
          <a:p>
            <a:pPr lvl="0"/>
            <a:r>
              <a:rPr lang="en-US"/>
              <a:t>Text</a:t>
            </a:r>
          </a:p>
        </p:txBody>
      </p:sp>
      <p:sp>
        <p:nvSpPr>
          <p:cNvPr id="15" name="Text Placeholder 9">
            <a:extLst>
              <a:ext uri="{FF2B5EF4-FFF2-40B4-BE49-F238E27FC236}">
                <a16:creationId xmlns:a16="http://schemas.microsoft.com/office/drawing/2014/main" id="{28E637D7-0FF8-6432-89C8-D7826B953924}"/>
              </a:ext>
            </a:extLst>
          </p:cNvPr>
          <p:cNvSpPr>
            <a:spLocks noGrp="1"/>
          </p:cNvSpPr>
          <p:nvPr>
            <p:ph type="body" sz="quarter" idx="26" hasCustomPrompt="1"/>
          </p:nvPr>
        </p:nvSpPr>
        <p:spPr>
          <a:xfrm>
            <a:off x="515937" y="3773919"/>
            <a:ext cx="550488" cy="550488"/>
          </a:xfrm>
          <a:prstGeom prst="rect">
            <a:avLst/>
          </a:prstGeom>
          <a:solidFill>
            <a:schemeClr val="accent1"/>
          </a:solidFill>
          <a:ln w="6350">
            <a:solidFill>
              <a:schemeClr val="accent1"/>
            </a:solidFill>
          </a:ln>
        </p:spPr>
        <p:txBody>
          <a:bodyPr wrap="square" lIns="0" tIns="0" rIns="0" bIns="0" anchor="ctr">
            <a:noAutofit/>
          </a:bodyPr>
          <a:lstStyle>
            <a:lvl1pPr marL="0" indent="0" algn="ctr">
              <a:lnSpc>
                <a:spcPct val="100000"/>
              </a:lnSpc>
              <a:buNone/>
              <a:defRPr sz="1400" b="0">
                <a:solidFill>
                  <a:schemeClr val="bg1"/>
                </a:solidFill>
                <a:latin typeface="+mn-lt"/>
              </a:defRPr>
            </a:lvl1pPr>
          </a:lstStyle>
          <a:p>
            <a:pPr lvl="0"/>
            <a:r>
              <a:rPr lang="en-US"/>
              <a:t>Text</a:t>
            </a:r>
          </a:p>
        </p:txBody>
      </p:sp>
      <p:sp>
        <p:nvSpPr>
          <p:cNvPr id="8" name="Text Placeholder 9">
            <a:extLst>
              <a:ext uri="{FF2B5EF4-FFF2-40B4-BE49-F238E27FC236}">
                <a16:creationId xmlns:a16="http://schemas.microsoft.com/office/drawing/2014/main" id="{4EEFB798-AA6B-6B45-A01F-E8170FE0BBB7}"/>
              </a:ext>
            </a:extLst>
          </p:cNvPr>
          <p:cNvSpPr>
            <a:spLocks noGrp="1"/>
          </p:cNvSpPr>
          <p:nvPr>
            <p:ph type="body" sz="quarter" idx="28"/>
          </p:nvPr>
        </p:nvSpPr>
        <p:spPr>
          <a:xfrm>
            <a:off x="6751329" y="1160461"/>
            <a:ext cx="4924499" cy="550489"/>
          </a:xfrm>
          <a:prstGeom prst="rect">
            <a:avLst/>
          </a:prstGeom>
          <a:solidFill>
            <a:schemeClr val="bg1">
              <a:lumMod val="95000"/>
            </a:schemeClr>
          </a:solidFill>
          <a:ln w="6350">
            <a:solidFill>
              <a:schemeClr val="bg1">
                <a:lumMod val="85000"/>
              </a:schemeClr>
            </a:solidFill>
          </a:ln>
        </p:spPr>
        <p:txBody>
          <a:bodyPr wrap="square" lIns="91440" tIns="45720" rIns="91440" bIns="45720" anchor="ctr">
            <a:noAutofit/>
          </a:bodyPr>
          <a:lstStyle>
            <a:lvl1pPr marL="0" indent="0">
              <a:lnSpc>
                <a:spcPct val="100000"/>
              </a:lnSpc>
              <a:buNone/>
              <a:defRPr sz="1600" b="0">
                <a:solidFill>
                  <a:schemeClr val="accent1"/>
                </a:solidFill>
                <a:latin typeface="+mn-lt"/>
              </a:defRPr>
            </a:lvl1pPr>
          </a:lstStyle>
          <a:p>
            <a:pPr lvl="0"/>
            <a:r>
              <a:rPr lang="en-US"/>
              <a:t>Click to edit Master text styles</a:t>
            </a:r>
          </a:p>
        </p:txBody>
      </p:sp>
      <p:sp>
        <p:nvSpPr>
          <p:cNvPr id="9" name="Text Placeholder 9">
            <a:extLst>
              <a:ext uri="{FF2B5EF4-FFF2-40B4-BE49-F238E27FC236}">
                <a16:creationId xmlns:a16="http://schemas.microsoft.com/office/drawing/2014/main" id="{880177EE-E44F-A382-1646-E8BF3F8CEE5F}"/>
              </a:ext>
            </a:extLst>
          </p:cNvPr>
          <p:cNvSpPr>
            <a:spLocks noGrp="1"/>
          </p:cNvSpPr>
          <p:nvPr>
            <p:ph type="body" sz="quarter" idx="29"/>
          </p:nvPr>
        </p:nvSpPr>
        <p:spPr>
          <a:xfrm>
            <a:off x="6748908" y="3773918"/>
            <a:ext cx="4926920" cy="550489"/>
          </a:xfrm>
          <a:prstGeom prst="rect">
            <a:avLst/>
          </a:prstGeom>
          <a:solidFill>
            <a:schemeClr val="bg1">
              <a:lumMod val="95000"/>
            </a:schemeClr>
          </a:solidFill>
          <a:ln w="6350">
            <a:solidFill>
              <a:schemeClr val="bg1">
                <a:lumMod val="85000"/>
              </a:schemeClr>
            </a:solidFill>
          </a:ln>
        </p:spPr>
        <p:txBody>
          <a:bodyPr wrap="square" lIns="91440" tIns="45720" rIns="91440" bIns="45720" anchor="ctr">
            <a:noAutofit/>
          </a:bodyPr>
          <a:lstStyle>
            <a:lvl1pPr marL="0" indent="0">
              <a:lnSpc>
                <a:spcPct val="100000"/>
              </a:lnSpc>
              <a:buNone/>
              <a:defRPr sz="1600" b="0">
                <a:solidFill>
                  <a:schemeClr val="accent1"/>
                </a:solidFill>
                <a:latin typeface="+mn-lt"/>
              </a:defRPr>
            </a:lvl1pPr>
          </a:lstStyle>
          <a:p>
            <a:pPr lvl="0"/>
            <a:r>
              <a:rPr lang="en-US"/>
              <a:t>Click to edit Master text styles</a:t>
            </a:r>
          </a:p>
        </p:txBody>
      </p:sp>
      <p:sp>
        <p:nvSpPr>
          <p:cNvPr id="18" name="Text Placeholder 9">
            <a:extLst>
              <a:ext uri="{FF2B5EF4-FFF2-40B4-BE49-F238E27FC236}">
                <a16:creationId xmlns:a16="http://schemas.microsoft.com/office/drawing/2014/main" id="{0AA6EC52-28F6-0ADF-A7A3-E2EBF9C37C4E}"/>
              </a:ext>
            </a:extLst>
          </p:cNvPr>
          <p:cNvSpPr>
            <a:spLocks noGrp="1"/>
          </p:cNvSpPr>
          <p:nvPr>
            <p:ph type="body" sz="quarter" idx="32" hasCustomPrompt="1"/>
          </p:nvPr>
        </p:nvSpPr>
        <p:spPr>
          <a:xfrm>
            <a:off x="6197036" y="1160462"/>
            <a:ext cx="550104" cy="550488"/>
          </a:xfrm>
          <a:prstGeom prst="rect">
            <a:avLst/>
          </a:prstGeom>
          <a:solidFill>
            <a:schemeClr val="accent1"/>
          </a:solidFill>
          <a:ln w="6350">
            <a:solidFill>
              <a:schemeClr val="accent1"/>
            </a:solidFill>
          </a:ln>
        </p:spPr>
        <p:txBody>
          <a:bodyPr wrap="square" lIns="0" tIns="0" rIns="0" bIns="0" anchor="ctr">
            <a:noAutofit/>
          </a:bodyPr>
          <a:lstStyle>
            <a:lvl1pPr marL="0" indent="0" algn="ctr">
              <a:lnSpc>
                <a:spcPct val="100000"/>
              </a:lnSpc>
              <a:buNone/>
              <a:defRPr sz="1400" b="0">
                <a:solidFill>
                  <a:schemeClr val="bg1"/>
                </a:solidFill>
                <a:latin typeface="+mn-lt"/>
              </a:defRPr>
            </a:lvl1pPr>
          </a:lstStyle>
          <a:p>
            <a:pPr lvl="0"/>
            <a:r>
              <a:rPr lang="en-US"/>
              <a:t>Text</a:t>
            </a:r>
          </a:p>
        </p:txBody>
      </p:sp>
      <p:sp>
        <p:nvSpPr>
          <p:cNvPr id="19" name="Text Placeholder 9">
            <a:extLst>
              <a:ext uri="{FF2B5EF4-FFF2-40B4-BE49-F238E27FC236}">
                <a16:creationId xmlns:a16="http://schemas.microsoft.com/office/drawing/2014/main" id="{ED0CBF8D-8839-7ABE-8A9D-4F437A2C0A9B}"/>
              </a:ext>
            </a:extLst>
          </p:cNvPr>
          <p:cNvSpPr>
            <a:spLocks noGrp="1"/>
          </p:cNvSpPr>
          <p:nvPr>
            <p:ph type="body" sz="quarter" idx="33" hasCustomPrompt="1"/>
          </p:nvPr>
        </p:nvSpPr>
        <p:spPr>
          <a:xfrm>
            <a:off x="6197035" y="3773919"/>
            <a:ext cx="550488" cy="550488"/>
          </a:xfrm>
          <a:prstGeom prst="rect">
            <a:avLst/>
          </a:prstGeom>
          <a:solidFill>
            <a:schemeClr val="accent1"/>
          </a:solidFill>
          <a:ln w="6350">
            <a:solidFill>
              <a:schemeClr val="accent1"/>
            </a:solidFill>
          </a:ln>
        </p:spPr>
        <p:txBody>
          <a:bodyPr wrap="square" lIns="0" tIns="0" rIns="0" bIns="0" anchor="ctr">
            <a:noAutofit/>
          </a:bodyPr>
          <a:lstStyle>
            <a:lvl1pPr marL="0" indent="0" algn="ctr">
              <a:lnSpc>
                <a:spcPct val="100000"/>
              </a:lnSpc>
              <a:buNone/>
              <a:defRPr sz="1400" b="0">
                <a:solidFill>
                  <a:schemeClr val="bg1"/>
                </a:solidFill>
                <a:latin typeface="+mn-lt"/>
              </a:defRPr>
            </a:lvl1pPr>
          </a:lstStyle>
          <a:p>
            <a:pPr lvl="0"/>
            <a:r>
              <a:rPr lang="en-US"/>
              <a:t>Text</a:t>
            </a:r>
          </a:p>
        </p:txBody>
      </p:sp>
      <p:sp>
        <p:nvSpPr>
          <p:cNvPr id="13" name="Text Placeholder 9">
            <a:extLst>
              <a:ext uri="{FF2B5EF4-FFF2-40B4-BE49-F238E27FC236}">
                <a16:creationId xmlns:a16="http://schemas.microsoft.com/office/drawing/2014/main" id="{F321D677-56A2-7B0A-9352-23D5F3D7F7C1}"/>
              </a:ext>
            </a:extLst>
          </p:cNvPr>
          <p:cNvSpPr>
            <a:spLocks noGrp="1"/>
          </p:cNvSpPr>
          <p:nvPr>
            <p:ph type="body" sz="quarter" idx="34"/>
          </p:nvPr>
        </p:nvSpPr>
        <p:spPr>
          <a:xfrm>
            <a:off x="514552" y="1710949"/>
            <a:ext cx="5478795" cy="1876369"/>
          </a:xfrm>
          <a:prstGeom prst="rect">
            <a:avLst/>
          </a:prstGeom>
          <a:ln w="6350">
            <a:solidFill>
              <a:schemeClr val="bg1">
                <a:lumMod val="85000"/>
              </a:schemeClr>
            </a:solidFill>
          </a:ln>
        </p:spPr>
        <p:txBody>
          <a:bodyPr lIns="137160" tIns="137160" rIns="137160" bIns="137160">
            <a:normAutofit/>
          </a:bodyPr>
          <a:lstStyle>
            <a:lvl1pPr marL="0" indent="0">
              <a:lnSpc>
                <a:spcPct val="100000"/>
              </a:lnSpc>
              <a:spcBef>
                <a:spcPts val="0"/>
              </a:spcBef>
              <a:spcAft>
                <a:spcPts val="0"/>
              </a:spcAft>
              <a:buNone/>
              <a:defRPr lang="en-US" sz="1400" dirty="0">
                <a:solidFill>
                  <a:schemeClr val="tx1"/>
                </a:solidFill>
                <a:latin typeface="+mn-lt"/>
                <a:cs typeface="Calibri Light" panose="020F0302020204030204" pitchFamily="34" charset="0"/>
              </a:defRPr>
            </a:lvl1pPr>
          </a:lstStyle>
          <a:p>
            <a:pPr marL="0" lvl="0">
              <a:spcAft>
                <a:spcPts val="600"/>
              </a:spcAft>
            </a:pPr>
            <a:r>
              <a:rPr lang="en-US"/>
              <a:t>Click to edit Master text styles</a:t>
            </a:r>
          </a:p>
        </p:txBody>
      </p:sp>
      <p:sp>
        <p:nvSpPr>
          <p:cNvPr id="14" name="Text Placeholder 9">
            <a:extLst>
              <a:ext uri="{FF2B5EF4-FFF2-40B4-BE49-F238E27FC236}">
                <a16:creationId xmlns:a16="http://schemas.microsoft.com/office/drawing/2014/main" id="{35F730BD-0D98-7738-0CE2-24B6ACEA08A7}"/>
              </a:ext>
            </a:extLst>
          </p:cNvPr>
          <p:cNvSpPr>
            <a:spLocks noGrp="1"/>
          </p:cNvSpPr>
          <p:nvPr>
            <p:ph type="body" sz="quarter" idx="35"/>
          </p:nvPr>
        </p:nvSpPr>
        <p:spPr>
          <a:xfrm>
            <a:off x="6197033" y="1710949"/>
            <a:ext cx="5478795" cy="1876369"/>
          </a:xfrm>
          <a:prstGeom prst="rect">
            <a:avLst/>
          </a:prstGeom>
          <a:ln w="6350">
            <a:solidFill>
              <a:schemeClr val="bg1">
                <a:lumMod val="85000"/>
              </a:schemeClr>
            </a:solidFill>
          </a:ln>
        </p:spPr>
        <p:txBody>
          <a:bodyPr lIns="137160" tIns="137160" rIns="137160" bIns="137160">
            <a:normAutofit/>
          </a:bodyPr>
          <a:lstStyle>
            <a:lvl1pPr marL="0" indent="0">
              <a:lnSpc>
                <a:spcPct val="100000"/>
              </a:lnSpc>
              <a:spcBef>
                <a:spcPts val="0"/>
              </a:spcBef>
              <a:spcAft>
                <a:spcPts val="0"/>
              </a:spcAft>
              <a:buNone/>
              <a:defRPr lang="en-US" sz="1400" dirty="0">
                <a:solidFill>
                  <a:schemeClr val="tx1"/>
                </a:solidFill>
                <a:latin typeface="+mn-lt"/>
                <a:cs typeface="Calibri Light" panose="020F0302020204030204" pitchFamily="34" charset="0"/>
              </a:defRPr>
            </a:lvl1pPr>
          </a:lstStyle>
          <a:p>
            <a:pPr marL="0" lvl="0">
              <a:spcAft>
                <a:spcPts val="600"/>
              </a:spcAft>
            </a:pPr>
            <a:r>
              <a:rPr lang="en-US"/>
              <a:t>Click to edit Master text styles</a:t>
            </a:r>
          </a:p>
        </p:txBody>
      </p:sp>
      <p:sp>
        <p:nvSpPr>
          <p:cNvPr id="20" name="Text Placeholder 9">
            <a:extLst>
              <a:ext uri="{FF2B5EF4-FFF2-40B4-BE49-F238E27FC236}">
                <a16:creationId xmlns:a16="http://schemas.microsoft.com/office/drawing/2014/main" id="{F536AD19-E2C8-D907-910E-3BE3A7AB41C5}"/>
              </a:ext>
            </a:extLst>
          </p:cNvPr>
          <p:cNvSpPr>
            <a:spLocks noGrp="1"/>
          </p:cNvSpPr>
          <p:nvPr>
            <p:ph type="body" sz="quarter" idx="36"/>
          </p:nvPr>
        </p:nvSpPr>
        <p:spPr>
          <a:xfrm>
            <a:off x="514552" y="4324407"/>
            <a:ext cx="5478795" cy="1876369"/>
          </a:xfrm>
          <a:prstGeom prst="rect">
            <a:avLst/>
          </a:prstGeom>
          <a:ln w="6350">
            <a:solidFill>
              <a:schemeClr val="bg1">
                <a:lumMod val="85000"/>
              </a:schemeClr>
            </a:solidFill>
          </a:ln>
        </p:spPr>
        <p:txBody>
          <a:bodyPr lIns="137160" tIns="137160" rIns="137160" bIns="137160">
            <a:normAutofit/>
          </a:bodyPr>
          <a:lstStyle>
            <a:lvl1pPr marL="0" indent="0">
              <a:lnSpc>
                <a:spcPct val="100000"/>
              </a:lnSpc>
              <a:spcBef>
                <a:spcPts val="0"/>
              </a:spcBef>
              <a:spcAft>
                <a:spcPts val="0"/>
              </a:spcAft>
              <a:buNone/>
              <a:defRPr lang="en-US" sz="1400" dirty="0">
                <a:solidFill>
                  <a:schemeClr val="tx1"/>
                </a:solidFill>
                <a:latin typeface="+mn-lt"/>
                <a:cs typeface="Calibri Light" panose="020F0302020204030204" pitchFamily="34" charset="0"/>
              </a:defRPr>
            </a:lvl1pPr>
          </a:lstStyle>
          <a:p>
            <a:pPr marL="0" lvl="0">
              <a:spcAft>
                <a:spcPts val="600"/>
              </a:spcAft>
            </a:pPr>
            <a:r>
              <a:rPr lang="en-US"/>
              <a:t>Click to edit Master text styles</a:t>
            </a:r>
          </a:p>
        </p:txBody>
      </p:sp>
      <p:sp>
        <p:nvSpPr>
          <p:cNvPr id="21" name="Text Placeholder 9">
            <a:extLst>
              <a:ext uri="{FF2B5EF4-FFF2-40B4-BE49-F238E27FC236}">
                <a16:creationId xmlns:a16="http://schemas.microsoft.com/office/drawing/2014/main" id="{4DF04503-E57D-5756-B693-C041A89D196F}"/>
              </a:ext>
            </a:extLst>
          </p:cNvPr>
          <p:cNvSpPr>
            <a:spLocks noGrp="1"/>
          </p:cNvSpPr>
          <p:nvPr>
            <p:ph type="body" sz="quarter" idx="37"/>
          </p:nvPr>
        </p:nvSpPr>
        <p:spPr>
          <a:xfrm>
            <a:off x="6197033" y="4324407"/>
            <a:ext cx="5478795" cy="1876369"/>
          </a:xfrm>
          <a:prstGeom prst="rect">
            <a:avLst/>
          </a:prstGeom>
          <a:ln w="6350">
            <a:solidFill>
              <a:schemeClr val="bg1">
                <a:lumMod val="85000"/>
              </a:schemeClr>
            </a:solidFill>
          </a:ln>
        </p:spPr>
        <p:txBody>
          <a:bodyPr lIns="137160" tIns="137160" rIns="137160" bIns="137160">
            <a:normAutofit/>
          </a:bodyPr>
          <a:lstStyle>
            <a:lvl1pPr marL="0" indent="0">
              <a:lnSpc>
                <a:spcPct val="100000"/>
              </a:lnSpc>
              <a:spcBef>
                <a:spcPts val="0"/>
              </a:spcBef>
              <a:spcAft>
                <a:spcPts val="0"/>
              </a:spcAft>
              <a:buNone/>
              <a:defRPr lang="en-US" sz="1400" dirty="0">
                <a:solidFill>
                  <a:schemeClr val="tx1"/>
                </a:solidFill>
                <a:latin typeface="+mn-lt"/>
                <a:cs typeface="Calibri Light" panose="020F0302020204030204" pitchFamily="34" charset="0"/>
              </a:defRPr>
            </a:lvl1pPr>
          </a:lstStyle>
          <a:p>
            <a:pPr marL="0" lvl="0">
              <a:spcAft>
                <a:spcPts val="600"/>
              </a:spcAft>
            </a:pPr>
            <a:r>
              <a:rPr lang="en-US"/>
              <a:t>Click to edit Master text styles</a:t>
            </a:r>
          </a:p>
        </p:txBody>
      </p:sp>
    </p:spTree>
    <p:extLst>
      <p:ext uri="{BB962C8B-B14F-4D97-AF65-F5344CB8AC3E}">
        <p14:creationId xmlns:p14="http://schemas.microsoft.com/office/powerpoint/2010/main" val="850781067"/>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WOT analysis (4 quadrants)">
    <p:spTree>
      <p:nvGrpSpPr>
        <p:cNvPr id="1" name=""/>
        <p:cNvGrpSpPr/>
        <p:nvPr/>
      </p:nvGrpSpPr>
      <p:grpSpPr>
        <a:xfrm>
          <a:off x="0" y="0"/>
          <a:ext cx="0" cy="0"/>
          <a:chOff x="0" y="0"/>
          <a:chExt cx="0" cy="0"/>
        </a:xfrm>
      </p:grpSpPr>
      <p:sp>
        <p:nvSpPr>
          <p:cNvPr id="42" name="Text Placeholder 12">
            <a:extLst>
              <a:ext uri="{FF2B5EF4-FFF2-40B4-BE49-F238E27FC236}">
                <a16:creationId xmlns:a16="http://schemas.microsoft.com/office/drawing/2014/main" id="{6367915B-8DB7-FFE8-E5CF-CE43E1E241C2}"/>
              </a:ext>
            </a:extLst>
          </p:cNvPr>
          <p:cNvSpPr>
            <a:spLocks noGrp="1"/>
          </p:cNvSpPr>
          <p:nvPr userDrawn="1">
            <p:ph type="body" sz="quarter" idx="51" hasCustomPrompt="1"/>
          </p:nvPr>
        </p:nvSpPr>
        <p:spPr>
          <a:xfrm>
            <a:off x="7545447" y="1759300"/>
            <a:ext cx="4131107" cy="2106489"/>
          </a:xfrm>
          <a:prstGeom prst="rect">
            <a:avLst/>
          </a:prstGeom>
          <a:noFill/>
          <a:ln w="63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800" dirty="0" smtClean="0"/>
            </a:lvl1pPr>
          </a:lstStyle>
          <a:p>
            <a:pPr marL="0" lvl="0" algn="ctr"/>
            <a:r>
              <a:rPr lang="en-US"/>
              <a:t>  </a:t>
            </a:r>
          </a:p>
        </p:txBody>
      </p:sp>
      <p:sp>
        <p:nvSpPr>
          <p:cNvPr id="43" name="Text Placeholder 12">
            <a:extLst>
              <a:ext uri="{FF2B5EF4-FFF2-40B4-BE49-F238E27FC236}">
                <a16:creationId xmlns:a16="http://schemas.microsoft.com/office/drawing/2014/main" id="{CBAEF20D-1199-F81A-8525-66860B9D1248}"/>
              </a:ext>
            </a:extLst>
          </p:cNvPr>
          <p:cNvSpPr>
            <a:spLocks noGrp="1"/>
          </p:cNvSpPr>
          <p:nvPr userDrawn="1">
            <p:ph type="body" sz="quarter" idx="52" hasCustomPrompt="1"/>
          </p:nvPr>
        </p:nvSpPr>
        <p:spPr>
          <a:xfrm>
            <a:off x="7545447" y="4094579"/>
            <a:ext cx="4131107" cy="2106489"/>
          </a:xfrm>
          <a:prstGeom prst="rect">
            <a:avLst/>
          </a:prstGeom>
          <a:noFill/>
          <a:ln w="63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800" dirty="0" smtClean="0"/>
            </a:lvl1pPr>
          </a:lstStyle>
          <a:p>
            <a:pPr marL="0" lvl="0" algn="ctr"/>
            <a:r>
              <a:rPr lang="en-US"/>
              <a:t>  </a:t>
            </a:r>
          </a:p>
        </p:txBody>
      </p:sp>
      <p:sp>
        <p:nvSpPr>
          <p:cNvPr id="34" name="Text Placeholder 12">
            <a:extLst>
              <a:ext uri="{FF2B5EF4-FFF2-40B4-BE49-F238E27FC236}">
                <a16:creationId xmlns:a16="http://schemas.microsoft.com/office/drawing/2014/main" id="{40DBC4D9-A157-613F-014D-AFB2E68E5827}"/>
              </a:ext>
            </a:extLst>
          </p:cNvPr>
          <p:cNvSpPr>
            <a:spLocks noGrp="1"/>
          </p:cNvSpPr>
          <p:nvPr>
            <p:ph type="body" sz="quarter" idx="49" hasCustomPrompt="1"/>
          </p:nvPr>
        </p:nvSpPr>
        <p:spPr>
          <a:xfrm>
            <a:off x="515939" y="1759300"/>
            <a:ext cx="4131107" cy="2106489"/>
          </a:xfrm>
          <a:prstGeom prst="rect">
            <a:avLst/>
          </a:prstGeom>
          <a:noFill/>
          <a:ln w="63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800" dirty="0" smtClean="0"/>
            </a:lvl1pPr>
          </a:lstStyle>
          <a:p>
            <a:pPr marL="0" lvl="0" algn="ctr"/>
            <a:r>
              <a:rPr lang="en-US"/>
              <a:t>  </a:t>
            </a:r>
          </a:p>
        </p:txBody>
      </p:sp>
      <p:sp>
        <p:nvSpPr>
          <p:cNvPr id="35" name="Text Placeholder 12">
            <a:extLst>
              <a:ext uri="{FF2B5EF4-FFF2-40B4-BE49-F238E27FC236}">
                <a16:creationId xmlns:a16="http://schemas.microsoft.com/office/drawing/2014/main" id="{060D3162-B569-CFC3-7DC8-A4080FBAA0A4}"/>
              </a:ext>
            </a:extLst>
          </p:cNvPr>
          <p:cNvSpPr>
            <a:spLocks noGrp="1"/>
          </p:cNvSpPr>
          <p:nvPr>
            <p:ph type="body" sz="quarter" idx="50" hasCustomPrompt="1"/>
          </p:nvPr>
        </p:nvSpPr>
        <p:spPr>
          <a:xfrm>
            <a:off x="515939" y="4094579"/>
            <a:ext cx="4131107" cy="2106489"/>
          </a:xfrm>
          <a:prstGeom prst="rect">
            <a:avLst/>
          </a:prstGeom>
          <a:noFill/>
          <a:ln w="63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800" dirty="0" smtClean="0"/>
            </a:lvl1pPr>
          </a:lstStyle>
          <a:p>
            <a:pPr marL="0" lvl="0" algn="ctr"/>
            <a:r>
              <a:rPr lang="en-US"/>
              <a:t>  </a:t>
            </a:r>
          </a:p>
        </p:txBody>
      </p:sp>
      <p:sp>
        <p:nvSpPr>
          <p:cNvPr id="21" name="Text Placeholder 9">
            <a:extLst>
              <a:ext uri="{FF2B5EF4-FFF2-40B4-BE49-F238E27FC236}">
                <a16:creationId xmlns:a16="http://schemas.microsoft.com/office/drawing/2014/main" id="{800C5AAE-1453-FCC9-C7AE-6DE1A5C44084}"/>
              </a:ext>
            </a:extLst>
          </p:cNvPr>
          <p:cNvSpPr>
            <a:spLocks noGrp="1"/>
          </p:cNvSpPr>
          <p:nvPr>
            <p:ph type="body" sz="quarter" idx="45"/>
          </p:nvPr>
        </p:nvSpPr>
        <p:spPr>
          <a:xfrm>
            <a:off x="676376" y="1903491"/>
            <a:ext cx="3803659" cy="246221"/>
          </a:xfrm>
          <a:prstGeom prst="rect">
            <a:avLst/>
          </a:prstGeom>
        </p:spPr>
        <p:txBody>
          <a:bodyPr wrap="square" lIns="0" tIns="0" rIns="0" bIns="0" anchor="ctr">
            <a:spAutoFit/>
          </a:bodyPr>
          <a:lstStyle>
            <a:lvl1pPr marL="0" indent="0" algn="l">
              <a:lnSpc>
                <a:spcPct val="100000"/>
              </a:lnSpc>
              <a:buNone/>
              <a:defRPr sz="1600" b="0">
                <a:solidFill>
                  <a:schemeClr val="accent1"/>
                </a:solidFill>
                <a:latin typeface="+mn-lt"/>
              </a:defRPr>
            </a:lvl1pPr>
          </a:lstStyle>
          <a:p>
            <a:pPr lvl="0"/>
            <a:r>
              <a:rPr lang="en-US"/>
              <a:t>Click to edit Master text styles</a:t>
            </a:r>
          </a:p>
        </p:txBody>
      </p:sp>
      <p:sp>
        <p:nvSpPr>
          <p:cNvPr id="22" name="Text Placeholder 9">
            <a:extLst>
              <a:ext uri="{FF2B5EF4-FFF2-40B4-BE49-F238E27FC236}">
                <a16:creationId xmlns:a16="http://schemas.microsoft.com/office/drawing/2014/main" id="{2BEB2745-74BF-559F-FF85-8C5383A7DA1D}"/>
              </a:ext>
            </a:extLst>
          </p:cNvPr>
          <p:cNvSpPr>
            <a:spLocks noGrp="1"/>
          </p:cNvSpPr>
          <p:nvPr>
            <p:ph type="body" sz="quarter" idx="46"/>
          </p:nvPr>
        </p:nvSpPr>
        <p:spPr>
          <a:xfrm>
            <a:off x="676376" y="2388919"/>
            <a:ext cx="3804714" cy="1336357"/>
          </a:xfrm>
          <a:prstGeom prst="rect">
            <a:avLst/>
          </a:prstGeom>
        </p:spPr>
        <p:txBody>
          <a:bodyPr wrap="square" lIns="0" tIns="0" rIns="0" bIns="0" anchor="t">
            <a:noAutofit/>
          </a:bodyPr>
          <a:lstStyle>
            <a:lvl1pPr marL="0" indent="0" algn="l">
              <a:buNone/>
              <a:defRPr sz="1400" b="0">
                <a:solidFill>
                  <a:schemeClr val="tx1"/>
                </a:solidFill>
              </a:defRPr>
            </a:lvl1pPr>
          </a:lstStyle>
          <a:p>
            <a:pPr lvl="0"/>
            <a:r>
              <a:rPr lang="en-US"/>
              <a:t>Click to edit Master text styles</a:t>
            </a:r>
          </a:p>
        </p:txBody>
      </p:sp>
      <p:sp>
        <p:nvSpPr>
          <p:cNvPr id="23" name="Text Placeholder 9">
            <a:extLst>
              <a:ext uri="{FF2B5EF4-FFF2-40B4-BE49-F238E27FC236}">
                <a16:creationId xmlns:a16="http://schemas.microsoft.com/office/drawing/2014/main" id="{37F27E4D-51EE-4028-E288-E27B4399FC77}"/>
              </a:ext>
            </a:extLst>
          </p:cNvPr>
          <p:cNvSpPr>
            <a:spLocks noGrp="1"/>
          </p:cNvSpPr>
          <p:nvPr>
            <p:ph type="body" sz="quarter" idx="47"/>
          </p:nvPr>
        </p:nvSpPr>
        <p:spPr>
          <a:xfrm>
            <a:off x="676376" y="4252703"/>
            <a:ext cx="3803659" cy="246221"/>
          </a:xfrm>
          <a:prstGeom prst="rect">
            <a:avLst/>
          </a:prstGeom>
        </p:spPr>
        <p:txBody>
          <a:bodyPr wrap="square" lIns="0" tIns="0" rIns="0" bIns="0" anchor="ctr">
            <a:spAutoFit/>
          </a:bodyPr>
          <a:lstStyle>
            <a:lvl1pPr marL="0" indent="0" algn="l">
              <a:lnSpc>
                <a:spcPct val="100000"/>
              </a:lnSpc>
              <a:buNone/>
              <a:defRPr sz="1600" b="0">
                <a:solidFill>
                  <a:schemeClr val="accent1"/>
                </a:solidFill>
                <a:latin typeface="+mn-lt"/>
              </a:defRPr>
            </a:lvl1pPr>
          </a:lstStyle>
          <a:p>
            <a:pPr lvl="0"/>
            <a:r>
              <a:rPr lang="en-US"/>
              <a:t>Click to edit Master text styles</a:t>
            </a:r>
          </a:p>
        </p:txBody>
      </p:sp>
      <p:sp>
        <p:nvSpPr>
          <p:cNvPr id="24" name="Text Placeholder 9">
            <a:extLst>
              <a:ext uri="{FF2B5EF4-FFF2-40B4-BE49-F238E27FC236}">
                <a16:creationId xmlns:a16="http://schemas.microsoft.com/office/drawing/2014/main" id="{B4F193F3-AFD2-769A-7739-AD1CBBEF4AB3}"/>
              </a:ext>
            </a:extLst>
          </p:cNvPr>
          <p:cNvSpPr>
            <a:spLocks noGrp="1"/>
          </p:cNvSpPr>
          <p:nvPr>
            <p:ph type="body" sz="quarter" idx="48"/>
          </p:nvPr>
        </p:nvSpPr>
        <p:spPr>
          <a:xfrm>
            <a:off x="676376" y="4738131"/>
            <a:ext cx="3804714" cy="1335010"/>
          </a:xfrm>
          <a:prstGeom prst="rect">
            <a:avLst/>
          </a:prstGeom>
        </p:spPr>
        <p:txBody>
          <a:bodyPr wrap="square" lIns="0" tIns="0" rIns="0" bIns="0" anchor="t">
            <a:noAutofit/>
          </a:bodyPr>
          <a:lstStyle>
            <a:lvl1pPr marL="0" indent="0" algn="l">
              <a:buNone/>
              <a:defRPr sz="1400" b="0">
                <a:solidFill>
                  <a:schemeClr val="tx1"/>
                </a:solidFill>
              </a:defRPr>
            </a:lvl1pPr>
          </a:lstStyle>
          <a:p>
            <a:pPr lvl="0"/>
            <a:r>
              <a:rPr lang="en-US"/>
              <a:t>Click to edit Master text styles</a:t>
            </a:r>
          </a:p>
        </p:txBody>
      </p:sp>
      <p:sp>
        <p:nvSpPr>
          <p:cNvPr id="2" name="Text Placeholder 2">
            <a:extLst>
              <a:ext uri="{FF2B5EF4-FFF2-40B4-BE49-F238E27FC236}">
                <a16:creationId xmlns:a16="http://schemas.microsoft.com/office/drawing/2014/main" id="{2EBB37DC-1DE7-49B4-9654-57F21EE66FB8}"/>
              </a:ext>
            </a:extLst>
          </p:cNvPr>
          <p:cNvSpPr>
            <a:spLocks noGrp="1"/>
          </p:cNvSpPr>
          <p:nvPr>
            <p:ph type="body" sz="quarter" idx="10"/>
          </p:nvPr>
        </p:nvSpPr>
        <p:spPr>
          <a:xfrm>
            <a:off x="515938" y="386557"/>
            <a:ext cx="11160124" cy="468312"/>
          </a:xfrm>
          <a:prstGeom prst="rect">
            <a:avLst/>
          </a:prstGeom>
        </p:spPr>
        <p:txBody>
          <a:bodyPr lIns="0" tIns="0" rIns="0" bIns="0" anchor="ctr"/>
          <a:lstStyle>
            <a:lvl1pPr marL="0" indent="0">
              <a:lnSpc>
                <a:spcPct val="90000"/>
              </a:lnSpc>
              <a:spcBef>
                <a:spcPts val="0"/>
              </a:spcBef>
              <a:buNone/>
              <a:defRPr sz="2400" b="0" i="0" cap="all" baseline="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
        <p:nvSpPr>
          <p:cNvPr id="33" name="Text Placeholder 6">
            <a:extLst>
              <a:ext uri="{FF2B5EF4-FFF2-40B4-BE49-F238E27FC236}">
                <a16:creationId xmlns:a16="http://schemas.microsoft.com/office/drawing/2014/main" id="{A88C597A-9F7E-4BF8-896C-A1CBAD2ECE4C}"/>
              </a:ext>
            </a:extLst>
          </p:cNvPr>
          <p:cNvSpPr>
            <a:spLocks noGrp="1"/>
          </p:cNvSpPr>
          <p:nvPr>
            <p:ph type="body" sz="quarter" idx="38"/>
          </p:nvPr>
        </p:nvSpPr>
        <p:spPr>
          <a:xfrm>
            <a:off x="515937" y="1166755"/>
            <a:ext cx="11160124" cy="523220"/>
          </a:xfrm>
          <a:prstGeom prst="rect">
            <a:avLst/>
          </a:prstGeom>
        </p:spPr>
        <p:txBody>
          <a:bodyPr lIns="0" tIns="0" rIns="0" bIns="0"/>
          <a:lstStyle>
            <a:lvl1pPr marL="0" indent="0">
              <a:buNone/>
              <a:defRPr sz="1400"/>
            </a:lvl1pPr>
            <a:lvl2pPr marL="457200" indent="0">
              <a:buNone/>
              <a:defRPr sz="1200"/>
            </a:lvl2pPr>
            <a:lvl3pPr marL="914400" indent="0">
              <a:buNone/>
              <a:defRPr sz="1100"/>
            </a:lvl3pPr>
            <a:lvl4pPr marL="1371600" indent="0">
              <a:buNone/>
              <a:defRPr sz="1050"/>
            </a:lvl4pPr>
            <a:lvl5pPr marL="1828800" indent="0">
              <a:buNone/>
              <a:defRPr sz="1050"/>
            </a:lvl5pPr>
          </a:lstStyle>
          <a:p>
            <a:pPr lvl="0"/>
            <a:r>
              <a:rPr lang="en-US"/>
              <a:t>Click to edit Master text styles</a:t>
            </a:r>
          </a:p>
        </p:txBody>
      </p:sp>
      <p:sp>
        <p:nvSpPr>
          <p:cNvPr id="50" name="Text Placeholder 9">
            <a:extLst>
              <a:ext uri="{FF2B5EF4-FFF2-40B4-BE49-F238E27FC236}">
                <a16:creationId xmlns:a16="http://schemas.microsoft.com/office/drawing/2014/main" id="{E0F8CA8E-FEE6-4141-905D-FAE5669128A4}"/>
              </a:ext>
            </a:extLst>
          </p:cNvPr>
          <p:cNvSpPr>
            <a:spLocks noGrp="1"/>
          </p:cNvSpPr>
          <p:nvPr userDrawn="1">
            <p:ph type="body" sz="quarter" idx="39"/>
          </p:nvPr>
        </p:nvSpPr>
        <p:spPr>
          <a:xfrm>
            <a:off x="7715721" y="1903491"/>
            <a:ext cx="3807685" cy="246221"/>
          </a:xfrm>
          <a:prstGeom prst="rect">
            <a:avLst/>
          </a:prstGeom>
        </p:spPr>
        <p:txBody>
          <a:bodyPr wrap="square" lIns="0" tIns="0" rIns="0" bIns="0" anchor="ctr">
            <a:spAutoFit/>
          </a:bodyPr>
          <a:lstStyle>
            <a:lvl1pPr marL="0" indent="0">
              <a:lnSpc>
                <a:spcPct val="100000"/>
              </a:lnSpc>
              <a:buNone/>
              <a:defRPr sz="1600" b="0">
                <a:solidFill>
                  <a:schemeClr val="accent1"/>
                </a:solidFill>
                <a:latin typeface="+mn-lt"/>
              </a:defRPr>
            </a:lvl1pPr>
          </a:lstStyle>
          <a:p>
            <a:pPr lvl="0"/>
            <a:r>
              <a:rPr lang="en-US"/>
              <a:t>Click to edit Master text styles</a:t>
            </a:r>
          </a:p>
        </p:txBody>
      </p:sp>
      <p:sp>
        <p:nvSpPr>
          <p:cNvPr id="57" name="Text Placeholder 9">
            <a:extLst>
              <a:ext uri="{FF2B5EF4-FFF2-40B4-BE49-F238E27FC236}">
                <a16:creationId xmlns:a16="http://schemas.microsoft.com/office/drawing/2014/main" id="{938CAFB3-2925-4575-80C8-5FFEE59AEDB9}"/>
              </a:ext>
            </a:extLst>
          </p:cNvPr>
          <p:cNvSpPr>
            <a:spLocks noGrp="1"/>
          </p:cNvSpPr>
          <p:nvPr userDrawn="1">
            <p:ph type="body" sz="quarter" idx="40"/>
          </p:nvPr>
        </p:nvSpPr>
        <p:spPr>
          <a:xfrm>
            <a:off x="7715721" y="2388919"/>
            <a:ext cx="3807685" cy="1336357"/>
          </a:xfrm>
          <a:prstGeom prst="rect">
            <a:avLst/>
          </a:prstGeom>
        </p:spPr>
        <p:txBody>
          <a:bodyPr wrap="square" lIns="0" tIns="0" rIns="0" bIns="0" anchor="t">
            <a:noAutofit/>
          </a:bodyPr>
          <a:lstStyle>
            <a:lvl1pPr marL="0" indent="0">
              <a:buNone/>
              <a:defRPr sz="1400" b="0">
                <a:solidFill>
                  <a:schemeClr val="tx1"/>
                </a:solidFill>
              </a:defRPr>
            </a:lvl1pPr>
          </a:lstStyle>
          <a:p>
            <a:pPr lvl="0"/>
            <a:r>
              <a:rPr lang="en-US"/>
              <a:t>Click to edit Master text styles</a:t>
            </a:r>
          </a:p>
        </p:txBody>
      </p:sp>
      <p:sp>
        <p:nvSpPr>
          <p:cNvPr id="58" name="Text Placeholder 9">
            <a:extLst>
              <a:ext uri="{FF2B5EF4-FFF2-40B4-BE49-F238E27FC236}">
                <a16:creationId xmlns:a16="http://schemas.microsoft.com/office/drawing/2014/main" id="{816EA329-3803-4718-A171-247491457B8C}"/>
              </a:ext>
            </a:extLst>
          </p:cNvPr>
          <p:cNvSpPr>
            <a:spLocks noGrp="1"/>
          </p:cNvSpPr>
          <p:nvPr userDrawn="1">
            <p:ph type="body" sz="quarter" idx="41"/>
          </p:nvPr>
        </p:nvSpPr>
        <p:spPr>
          <a:xfrm>
            <a:off x="7715721" y="4252703"/>
            <a:ext cx="3807685" cy="246221"/>
          </a:xfrm>
          <a:prstGeom prst="rect">
            <a:avLst/>
          </a:prstGeom>
        </p:spPr>
        <p:txBody>
          <a:bodyPr wrap="square" lIns="0" tIns="0" rIns="0" bIns="0" anchor="ctr">
            <a:spAutoFit/>
          </a:bodyPr>
          <a:lstStyle>
            <a:lvl1pPr marL="0" indent="0">
              <a:lnSpc>
                <a:spcPct val="100000"/>
              </a:lnSpc>
              <a:buNone/>
              <a:defRPr sz="1600" b="0">
                <a:solidFill>
                  <a:schemeClr val="accent1"/>
                </a:solidFill>
                <a:latin typeface="+mn-lt"/>
              </a:defRPr>
            </a:lvl1pPr>
          </a:lstStyle>
          <a:p>
            <a:pPr lvl="0"/>
            <a:r>
              <a:rPr lang="en-US"/>
              <a:t>Click to edit Master text styles</a:t>
            </a:r>
          </a:p>
        </p:txBody>
      </p:sp>
      <p:sp>
        <p:nvSpPr>
          <p:cNvPr id="59" name="Text Placeholder 9">
            <a:extLst>
              <a:ext uri="{FF2B5EF4-FFF2-40B4-BE49-F238E27FC236}">
                <a16:creationId xmlns:a16="http://schemas.microsoft.com/office/drawing/2014/main" id="{AD9F4A63-6D1C-4317-8F03-36DEF91FFB7E}"/>
              </a:ext>
            </a:extLst>
          </p:cNvPr>
          <p:cNvSpPr>
            <a:spLocks noGrp="1"/>
          </p:cNvSpPr>
          <p:nvPr userDrawn="1">
            <p:ph type="body" sz="quarter" idx="42"/>
          </p:nvPr>
        </p:nvSpPr>
        <p:spPr>
          <a:xfrm>
            <a:off x="7715721" y="4738131"/>
            <a:ext cx="3807685" cy="1335010"/>
          </a:xfrm>
          <a:prstGeom prst="rect">
            <a:avLst/>
          </a:prstGeom>
        </p:spPr>
        <p:txBody>
          <a:bodyPr wrap="square" lIns="0" tIns="0" rIns="0" bIns="0" anchor="t">
            <a:noAutofit/>
          </a:bodyPr>
          <a:lstStyle>
            <a:lvl1pPr marL="0" indent="0">
              <a:buNone/>
              <a:defRPr sz="1400" b="0">
                <a:solidFill>
                  <a:schemeClr val="tx1"/>
                </a:solidFill>
              </a:defRPr>
            </a:lvl1pPr>
          </a:lstStyle>
          <a:p>
            <a:pPr lvl="0"/>
            <a:r>
              <a:rPr lang="en-US"/>
              <a:t>Click to edit Master text styles</a:t>
            </a:r>
          </a:p>
        </p:txBody>
      </p:sp>
      <p:grpSp>
        <p:nvGrpSpPr>
          <p:cNvPr id="10" name="Group 9">
            <a:extLst>
              <a:ext uri="{FF2B5EF4-FFF2-40B4-BE49-F238E27FC236}">
                <a16:creationId xmlns:a16="http://schemas.microsoft.com/office/drawing/2014/main" id="{FEA5DEE1-2C3B-9A75-7200-9D846E845C53}"/>
              </a:ext>
            </a:extLst>
          </p:cNvPr>
          <p:cNvGrpSpPr/>
          <p:nvPr userDrawn="1"/>
        </p:nvGrpSpPr>
        <p:grpSpPr>
          <a:xfrm>
            <a:off x="5182215" y="3084788"/>
            <a:ext cx="1827570" cy="1827570"/>
            <a:chOff x="5181399" y="3084788"/>
            <a:chExt cx="1827570" cy="1827570"/>
          </a:xfrm>
        </p:grpSpPr>
        <p:sp>
          <p:nvSpPr>
            <p:cNvPr id="11" name="Freeform: Shape 10">
              <a:extLst>
                <a:ext uri="{FF2B5EF4-FFF2-40B4-BE49-F238E27FC236}">
                  <a16:creationId xmlns:a16="http://schemas.microsoft.com/office/drawing/2014/main" id="{FAC83E73-B87E-4E47-9FE1-78D3C6B44A69}"/>
                </a:ext>
              </a:extLst>
            </p:cNvPr>
            <p:cNvSpPr/>
            <p:nvPr userDrawn="1"/>
          </p:nvSpPr>
          <p:spPr>
            <a:xfrm>
              <a:off x="5181399" y="3084788"/>
              <a:ext cx="893465" cy="893465"/>
            </a:xfrm>
            <a:custGeom>
              <a:avLst/>
              <a:gdLst>
                <a:gd name="connsiteX0" fmla="*/ 947900 w 947899"/>
                <a:gd name="connsiteY0" fmla="*/ 0 h 947899"/>
                <a:gd name="connsiteX1" fmla="*/ 947900 w 947899"/>
                <a:gd name="connsiteY1" fmla="*/ 947900 h 947899"/>
                <a:gd name="connsiteX2" fmla="*/ 0 w 947899"/>
                <a:gd name="connsiteY2" fmla="*/ 947900 h 947899"/>
                <a:gd name="connsiteX3" fmla="*/ 172605 w 947899"/>
                <a:gd name="connsiteY3" fmla="*/ 402745 h 947899"/>
                <a:gd name="connsiteX4" fmla="*/ 172605 w 947899"/>
                <a:gd name="connsiteY4" fmla="*/ 172605 h 947899"/>
                <a:gd name="connsiteX5" fmla="*/ 402745 w 947899"/>
                <a:gd name="connsiteY5" fmla="*/ 172605 h 947899"/>
                <a:gd name="connsiteX6" fmla="*/ 947900 w 947899"/>
                <a:gd name="connsiteY6" fmla="*/ 0 h 947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899" h="947899">
                  <a:moveTo>
                    <a:pt x="947900" y="0"/>
                  </a:moveTo>
                  <a:lnTo>
                    <a:pt x="947900" y="947900"/>
                  </a:lnTo>
                  <a:lnTo>
                    <a:pt x="0" y="947900"/>
                  </a:lnTo>
                  <a:cubicBezTo>
                    <a:pt x="0" y="745099"/>
                    <a:pt x="63656" y="556988"/>
                    <a:pt x="172605" y="402745"/>
                  </a:cubicBezTo>
                  <a:lnTo>
                    <a:pt x="172605" y="172605"/>
                  </a:lnTo>
                  <a:lnTo>
                    <a:pt x="402745" y="172605"/>
                  </a:lnTo>
                  <a:cubicBezTo>
                    <a:pt x="556988" y="63656"/>
                    <a:pt x="745099" y="0"/>
                    <a:pt x="947900" y="0"/>
                  </a:cubicBezTo>
                  <a:close/>
                </a:path>
              </a:pathLst>
            </a:custGeom>
            <a:solidFill>
              <a:schemeClr val="accent4"/>
            </a:solidFill>
            <a:ln w="767" cap="flat">
              <a:noFill/>
              <a:prstDash val="solid"/>
              <a:miter/>
            </a:ln>
          </p:spPr>
          <p:txBody>
            <a:bodyPr rtlCol="0" anchor="ctr"/>
            <a:lstStyle/>
            <a:p>
              <a:pPr marR="0" lvl="0" indent="0" fontAlgn="auto">
                <a:lnSpc>
                  <a:spcPct val="100000"/>
                </a:lnSpc>
                <a:spcBef>
                  <a:spcPts val="0"/>
                </a:spcBef>
                <a:spcAft>
                  <a:spcPts val="0"/>
                </a:spcAft>
                <a:buClrTx/>
                <a:buSzTx/>
                <a:buFontTx/>
                <a:buNone/>
                <a:tabLst/>
              </a:pPr>
              <a:endParaRPr kumimoji="0" lang="en-US" sz="900" b="0" i="0" u="none" strike="noStrike" cap="none" spc="0" normalizeH="0" baseline="0">
                <a:ln>
                  <a:noFill/>
                </a:ln>
                <a:solidFill>
                  <a:srgbClr val="000064"/>
                </a:solidFill>
                <a:effectLst/>
                <a:uLnTx/>
                <a:uFillTx/>
                <a:latin typeface="Calibri" panose="020F0502020204030204"/>
              </a:endParaRPr>
            </a:p>
          </p:txBody>
        </p:sp>
        <p:sp>
          <p:nvSpPr>
            <p:cNvPr id="12" name="Freeform: Shape 11">
              <a:extLst>
                <a:ext uri="{FF2B5EF4-FFF2-40B4-BE49-F238E27FC236}">
                  <a16:creationId xmlns:a16="http://schemas.microsoft.com/office/drawing/2014/main" id="{AE1F3D69-F781-432C-A9CA-5DA591FF149A}"/>
                </a:ext>
              </a:extLst>
            </p:cNvPr>
            <p:cNvSpPr/>
            <p:nvPr userDrawn="1"/>
          </p:nvSpPr>
          <p:spPr>
            <a:xfrm>
              <a:off x="6115504" y="3084788"/>
              <a:ext cx="893465" cy="893465"/>
            </a:xfrm>
            <a:custGeom>
              <a:avLst/>
              <a:gdLst>
                <a:gd name="connsiteX0" fmla="*/ 947900 w 947899"/>
                <a:gd name="connsiteY0" fmla="*/ 947900 h 947899"/>
                <a:gd name="connsiteX1" fmla="*/ 0 w 947899"/>
                <a:gd name="connsiteY1" fmla="*/ 947900 h 947899"/>
                <a:gd name="connsiteX2" fmla="*/ 0 w 947899"/>
                <a:gd name="connsiteY2" fmla="*/ 0 h 947899"/>
                <a:gd name="connsiteX3" fmla="*/ 545155 w 947899"/>
                <a:gd name="connsiteY3" fmla="*/ 172605 h 947899"/>
                <a:gd name="connsiteX4" fmla="*/ 775295 w 947899"/>
                <a:gd name="connsiteY4" fmla="*/ 172605 h 947899"/>
                <a:gd name="connsiteX5" fmla="*/ 775295 w 947899"/>
                <a:gd name="connsiteY5" fmla="*/ 402745 h 947899"/>
                <a:gd name="connsiteX6" fmla="*/ 947900 w 947899"/>
                <a:gd name="connsiteY6" fmla="*/ 947900 h 947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899" h="947899">
                  <a:moveTo>
                    <a:pt x="947900" y="947900"/>
                  </a:moveTo>
                  <a:lnTo>
                    <a:pt x="0" y="947900"/>
                  </a:lnTo>
                  <a:lnTo>
                    <a:pt x="0" y="0"/>
                  </a:lnTo>
                  <a:cubicBezTo>
                    <a:pt x="203209" y="0"/>
                    <a:pt x="390912" y="63656"/>
                    <a:pt x="545155" y="172605"/>
                  </a:cubicBezTo>
                  <a:lnTo>
                    <a:pt x="775295" y="172605"/>
                  </a:lnTo>
                  <a:lnTo>
                    <a:pt x="775295" y="402745"/>
                  </a:lnTo>
                  <a:cubicBezTo>
                    <a:pt x="884244" y="556988"/>
                    <a:pt x="947900" y="745099"/>
                    <a:pt x="947900" y="947900"/>
                  </a:cubicBezTo>
                  <a:close/>
                </a:path>
              </a:pathLst>
            </a:custGeom>
            <a:solidFill>
              <a:schemeClr val="accent3"/>
            </a:solidFill>
            <a:ln w="767" cap="flat">
              <a:noFill/>
              <a:prstDash val="solid"/>
              <a:miter/>
            </a:ln>
          </p:spPr>
          <p:txBody>
            <a:bodyPr rtlCol="0" anchor="ctr"/>
            <a:lstStyle/>
            <a:p>
              <a:pPr marR="0" lvl="0" indent="0" fontAlgn="auto">
                <a:lnSpc>
                  <a:spcPct val="100000"/>
                </a:lnSpc>
                <a:spcBef>
                  <a:spcPts val="0"/>
                </a:spcBef>
                <a:spcAft>
                  <a:spcPts val="0"/>
                </a:spcAft>
                <a:buClrTx/>
                <a:buSzTx/>
                <a:buFontTx/>
                <a:buNone/>
                <a:tabLst/>
              </a:pPr>
              <a:endParaRPr kumimoji="0" lang="en-US" sz="900" b="0" i="0" u="none" strike="noStrike" cap="none" spc="0" normalizeH="0" baseline="0">
                <a:ln>
                  <a:noFill/>
                </a:ln>
                <a:solidFill>
                  <a:srgbClr val="000064"/>
                </a:solidFill>
                <a:effectLst/>
                <a:uLnTx/>
                <a:uFillTx/>
                <a:latin typeface="Calibri" panose="020F0502020204030204"/>
              </a:endParaRPr>
            </a:p>
          </p:txBody>
        </p:sp>
        <p:sp>
          <p:nvSpPr>
            <p:cNvPr id="13" name="Freeform: Shape 12">
              <a:extLst>
                <a:ext uri="{FF2B5EF4-FFF2-40B4-BE49-F238E27FC236}">
                  <a16:creationId xmlns:a16="http://schemas.microsoft.com/office/drawing/2014/main" id="{6F90A8DD-9FE1-44BF-BCFE-3F4025260A85}"/>
                </a:ext>
              </a:extLst>
            </p:cNvPr>
            <p:cNvSpPr/>
            <p:nvPr userDrawn="1"/>
          </p:nvSpPr>
          <p:spPr>
            <a:xfrm>
              <a:off x="6115504" y="4018893"/>
              <a:ext cx="893465" cy="893465"/>
            </a:xfrm>
            <a:custGeom>
              <a:avLst/>
              <a:gdLst>
                <a:gd name="connsiteX0" fmla="*/ 947900 w 947899"/>
                <a:gd name="connsiteY0" fmla="*/ 0 h 947899"/>
                <a:gd name="connsiteX1" fmla="*/ 775295 w 947899"/>
                <a:gd name="connsiteY1" fmla="*/ 545155 h 947899"/>
                <a:gd name="connsiteX2" fmla="*/ 775295 w 947899"/>
                <a:gd name="connsiteY2" fmla="*/ 775295 h 947899"/>
                <a:gd name="connsiteX3" fmla="*/ 545155 w 947899"/>
                <a:gd name="connsiteY3" fmla="*/ 775295 h 947899"/>
                <a:gd name="connsiteX4" fmla="*/ 0 w 947899"/>
                <a:gd name="connsiteY4" fmla="*/ 947900 h 947899"/>
                <a:gd name="connsiteX5" fmla="*/ 0 w 947899"/>
                <a:gd name="connsiteY5" fmla="*/ 0 h 947899"/>
                <a:gd name="connsiteX6" fmla="*/ 947900 w 947899"/>
                <a:gd name="connsiteY6" fmla="*/ 0 h 947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899" h="947899">
                  <a:moveTo>
                    <a:pt x="947900" y="0"/>
                  </a:moveTo>
                  <a:cubicBezTo>
                    <a:pt x="947900" y="202801"/>
                    <a:pt x="884244" y="390912"/>
                    <a:pt x="775295" y="545155"/>
                  </a:cubicBezTo>
                  <a:lnTo>
                    <a:pt x="775295" y="775295"/>
                  </a:lnTo>
                  <a:lnTo>
                    <a:pt x="545155" y="775295"/>
                  </a:lnTo>
                  <a:cubicBezTo>
                    <a:pt x="390912" y="883836"/>
                    <a:pt x="202801" y="947900"/>
                    <a:pt x="0" y="947900"/>
                  </a:cubicBezTo>
                  <a:lnTo>
                    <a:pt x="0" y="0"/>
                  </a:lnTo>
                  <a:lnTo>
                    <a:pt x="947900" y="0"/>
                  </a:lnTo>
                  <a:close/>
                </a:path>
              </a:pathLst>
            </a:custGeom>
            <a:solidFill>
              <a:schemeClr val="accent1"/>
            </a:solidFill>
            <a:ln w="767" cap="flat">
              <a:noFill/>
              <a:prstDash val="solid"/>
              <a:miter/>
            </a:ln>
          </p:spPr>
          <p:txBody>
            <a:bodyPr rtlCol="0" anchor="ctr"/>
            <a:lstStyle/>
            <a:p>
              <a:pPr marR="0" lvl="0" indent="0" fontAlgn="auto">
                <a:lnSpc>
                  <a:spcPct val="100000"/>
                </a:lnSpc>
                <a:spcBef>
                  <a:spcPts val="0"/>
                </a:spcBef>
                <a:spcAft>
                  <a:spcPts val="0"/>
                </a:spcAft>
                <a:buClrTx/>
                <a:buSzTx/>
                <a:buFontTx/>
                <a:buNone/>
                <a:tabLst/>
              </a:pPr>
              <a:endParaRPr kumimoji="0" lang="en-US" sz="900" b="0" i="0" u="none" strike="noStrike" cap="none" spc="0" normalizeH="0" baseline="0">
                <a:ln>
                  <a:noFill/>
                </a:ln>
                <a:solidFill>
                  <a:srgbClr val="000064"/>
                </a:solidFill>
                <a:effectLst/>
                <a:uLnTx/>
                <a:uFillTx/>
                <a:latin typeface="Calibri" panose="020F0502020204030204"/>
              </a:endParaRPr>
            </a:p>
          </p:txBody>
        </p:sp>
        <p:sp>
          <p:nvSpPr>
            <p:cNvPr id="14" name="Freeform: Shape 13">
              <a:extLst>
                <a:ext uri="{FF2B5EF4-FFF2-40B4-BE49-F238E27FC236}">
                  <a16:creationId xmlns:a16="http://schemas.microsoft.com/office/drawing/2014/main" id="{8173BB4D-39DF-41CD-8CAB-36DABFE57632}"/>
                </a:ext>
              </a:extLst>
            </p:cNvPr>
            <p:cNvSpPr/>
            <p:nvPr userDrawn="1"/>
          </p:nvSpPr>
          <p:spPr>
            <a:xfrm>
              <a:off x="5181399" y="4018893"/>
              <a:ext cx="893465" cy="893465"/>
            </a:xfrm>
            <a:custGeom>
              <a:avLst/>
              <a:gdLst>
                <a:gd name="connsiteX0" fmla="*/ 947900 w 947899"/>
                <a:gd name="connsiteY0" fmla="*/ 0 h 947899"/>
                <a:gd name="connsiteX1" fmla="*/ 947900 w 947899"/>
                <a:gd name="connsiteY1" fmla="*/ 947900 h 947899"/>
                <a:gd name="connsiteX2" fmla="*/ 402745 w 947899"/>
                <a:gd name="connsiteY2" fmla="*/ 775295 h 947899"/>
                <a:gd name="connsiteX3" fmla="*/ 172605 w 947899"/>
                <a:gd name="connsiteY3" fmla="*/ 775295 h 947899"/>
                <a:gd name="connsiteX4" fmla="*/ 172605 w 947899"/>
                <a:gd name="connsiteY4" fmla="*/ 545155 h 947899"/>
                <a:gd name="connsiteX5" fmla="*/ 0 w 947899"/>
                <a:gd name="connsiteY5" fmla="*/ 0 h 947899"/>
                <a:gd name="connsiteX6" fmla="*/ 947900 w 947899"/>
                <a:gd name="connsiteY6" fmla="*/ 0 h 947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899" h="947899">
                  <a:moveTo>
                    <a:pt x="947900" y="0"/>
                  </a:moveTo>
                  <a:lnTo>
                    <a:pt x="947900" y="947900"/>
                  </a:lnTo>
                  <a:cubicBezTo>
                    <a:pt x="745099" y="947900"/>
                    <a:pt x="556988" y="884244"/>
                    <a:pt x="402745" y="775295"/>
                  </a:cubicBezTo>
                  <a:lnTo>
                    <a:pt x="172605" y="775295"/>
                  </a:lnTo>
                  <a:lnTo>
                    <a:pt x="172605" y="545155"/>
                  </a:lnTo>
                  <a:cubicBezTo>
                    <a:pt x="63656" y="391320"/>
                    <a:pt x="0" y="203209"/>
                    <a:pt x="0" y="0"/>
                  </a:cubicBezTo>
                  <a:lnTo>
                    <a:pt x="947900" y="0"/>
                  </a:lnTo>
                  <a:close/>
                </a:path>
              </a:pathLst>
            </a:custGeom>
            <a:solidFill>
              <a:schemeClr val="accent2"/>
            </a:solidFill>
            <a:ln w="767" cap="flat">
              <a:noFill/>
              <a:prstDash val="solid"/>
              <a:miter/>
            </a:ln>
          </p:spPr>
          <p:txBody>
            <a:bodyPr rtlCol="0" anchor="ctr"/>
            <a:lstStyle/>
            <a:p>
              <a:pPr marR="0" lvl="0" indent="0" fontAlgn="auto">
                <a:lnSpc>
                  <a:spcPct val="100000"/>
                </a:lnSpc>
                <a:spcBef>
                  <a:spcPts val="0"/>
                </a:spcBef>
                <a:spcAft>
                  <a:spcPts val="0"/>
                </a:spcAft>
                <a:buClrTx/>
                <a:buSzTx/>
                <a:buFontTx/>
                <a:buNone/>
                <a:tabLst/>
              </a:pPr>
              <a:endParaRPr kumimoji="0" lang="en-US" sz="900" b="0" i="0" u="none" strike="noStrike" cap="none" spc="0" normalizeH="0" baseline="0">
                <a:ln>
                  <a:noFill/>
                </a:ln>
                <a:solidFill>
                  <a:srgbClr val="000064"/>
                </a:solidFill>
                <a:effectLst/>
                <a:uLnTx/>
                <a:uFillTx/>
                <a:latin typeface="Calibri" panose="020F0502020204030204"/>
              </a:endParaRPr>
            </a:p>
          </p:txBody>
        </p:sp>
        <p:sp>
          <p:nvSpPr>
            <p:cNvPr id="15" name="Freeform: Shape 14">
              <a:extLst>
                <a:ext uri="{FF2B5EF4-FFF2-40B4-BE49-F238E27FC236}">
                  <a16:creationId xmlns:a16="http://schemas.microsoft.com/office/drawing/2014/main" id="{208558CA-4401-4363-803B-B37E039F9048}"/>
                </a:ext>
              </a:extLst>
            </p:cNvPr>
            <p:cNvSpPr/>
            <p:nvPr userDrawn="1"/>
          </p:nvSpPr>
          <p:spPr>
            <a:xfrm>
              <a:off x="5368039" y="3271428"/>
              <a:ext cx="1454289" cy="1454289"/>
            </a:xfrm>
            <a:custGeom>
              <a:avLst/>
              <a:gdLst>
                <a:gd name="connsiteX0" fmla="*/ 1454290 w 1454289"/>
                <a:gd name="connsiteY0" fmla="*/ 727145 h 1454289"/>
                <a:gd name="connsiteX1" fmla="*/ 727145 w 1454289"/>
                <a:gd name="connsiteY1" fmla="*/ 1454290 h 1454289"/>
                <a:gd name="connsiteX2" fmla="*/ 0 w 1454289"/>
                <a:gd name="connsiteY2" fmla="*/ 727145 h 1454289"/>
                <a:gd name="connsiteX3" fmla="*/ 727145 w 1454289"/>
                <a:gd name="connsiteY3" fmla="*/ 0 h 1454289"/>
                <a:gd name="connsiteX4" fmla="*/ 1454290 w 1454289"/>
                <a:gd name="connsiteY4" fmla="*/ 727145 h 14542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4289" h="1454289">
                  <a:moveTo>
                    <a:pt x="1454290" y="727145"/>
                  </a:moveTo>
                  <a:cubicBezTo>
                    <a:pt x="1454290" y="1128736"/>
                    <a:pt x="1128736" y="1454290"/>
                    <a:pt x="727145" y="1454290"/>
                  </a:cubicBezTo>
                  <a:cubicBezTo>
                    <a:pt x="325554" y="1454290"/>
                    <a:pt x="0" y="1128736"/>
                    <a:pt x="0" y="727145"/>
                  </a:cubicBezTo>
                  <a:cubicBezTo>
                    <a:pt x="0" y="325554"/>
                    <a:pt x="325554" y="0"/>
                    <a:pt x="727145" y="0"/>
                  </a:cubicBezTo>
                  <a:cubicBezTo>
                    <a:pt x="1128736" y="0"/>
                    <a:pt x="1454290" y="325554"/>
                    <a:pt x="1454290" y="727145"/>
                  </a:cubicBezTo>
                  <a:close/>
                </a:path>
              </a:pathLst>
            </a:custGeom>
            <a:solidFill>
              <a:srgbClr val="F2F2F2"/>
            </a:solidFill>
            <a:ln w="4076" cap="flat">
              <a:noFill/>
              <a:prstDash val="solid"/>
              <a:miter/>
            </a:ln>
          </p:spPr>
          <p:txBody>
            <a:bodyPr rtlCol="0" anchor="ctr"/>
            <a:lstStyle/>
            <a:p>
              <a:endParaRPr lang="en-US"/>
            </a:p>
          </p:txBody>
        </p:sp>
      </p:grpSp>
      <p:sp>
        <p:nvSpPr>
          <p:cNvPr id="4" name="Text Placeholder 12">
            <a:extLst>
              <a:ext uri="{FF2B5EF4-FFF2-40B4-BE49-F238E27FC236}">
                <a16:creationId xmlns:a16="http://schemas.microsoft.com/office/drawing/2014/main" id="{0BB683DE-769A-D0EF-6A11-E9974AA9B02A}"/>
              </a:ext>
            </a:extLst>
          </p:cNvPr>
          <p:cNvSpPr>
            <a:spLocks noGrp="1"/>
          </p:cNvSpPr>
          <p:nvPr>
            <p:ph type="body" sz="quarter" idx="53" hasCustomPrompt="1"/>
          </p:nvPr>
        </p:nvSpPr>
        <p:spPr>
          <a:xfrm>
            <a:off x="679540" y="4618527"/>
            <a:ext cx="3803904"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5" name="Text Placeholder 12">
            <a:extLst>
              <a:ext uri="{FF2B5EF4-FFF2-40B4-BE49-F238E27FC236}">
                <a16:creationId xmlns:a16="http://schemas.microsoft.com/office/drawing/2014/main" id="{157CFF97-9D65-562E-76D1-097E329EAC1A}"/>
              </a:ext>
            </a:extLst>
          </p:cNvPr>
          <p:cNvSpPr>
            <a:spLocks noGrp="1"/>
          </p:cNvSpPr>
          <p:nvPr>
            <p:ph type="body" sz="quarter" idx="54" hasCustomPrompt="1"/>
          </p:nvPr>
        </p:nvSpPr>
        <p:spPr>
          <a:xfrm>
            <a:off x="679540" y="2269316"/>
            <a:ext cx="3803904"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7" name="Text Placeholder 12">
            <a:extLst>
              <a:ext uri="{FF2B5EF4-FFF2-40B4-BE49-F238E27FC236}">
                <a16:creationId xmlns:a16="http://schemas.microsoft.com/office/drawing/2014/main" id="{3933EE5A-C322-449F-76E6-DAD222C9C66E}"/>
              </a:ext>
            </a:extLst>
          </p:cNvPr>
          <p:cNvSpPr>
            <a:spLocks noGrp="1"/>
          </p:cNvSpPr>
          <p:nvPr>
            <p:ph type="body" sz="quarter" idx="55" hasCustomPrompt="1"/>
          </p:nvPr>
        </p:nvSpPr>
        <p:spPr>
          <a:xfrm>
            <a:off x="7709048" y="2269316"/>
            <a:ext cx="3803904"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8" name="Text Placeholder 12">
            <a:extLst>
              <a:ext uri="{FF2B5EF4-FFF2-40B4-BE49-F238E27FC236}">
                <a16:creationId xmlns:a16="http://schemas.microsoft.com/office/drawing/2014/main" id="{7B1D8DA5-AF91-F3D7-7AD0-B8136F925178}"/>
              </a:ext>
            </a:extLst>
          </p:cNvPr>
          <p:cNvSpPr>
            <a:spLocks noGrp="1"/>
          </p:cNvSpPr>
          <p:nvPr>
            <p:ph type="body" sz="quarter" idx="56" hasCustomPrompt="1"/>
          </p:nvPr>
        </p:nvSpPr>
        <p:spPr>
          <a:xfrm>
            <a:off x="7709048" y="4618528"/>
            <a:ext cx="3803904"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Tree>
    <p:extLst>
      <p:ext uri="{BB962C8B-B14F-4D97-AF65-F5344CB8AC3E}">
        <p14:creationId xmlns:p14="http://schemas.microsoft.com/office/powerpoint/2010/main" val="576840926"/>
      </p:ext>
    </p:extLst>
  </p:cSld>
  <p:clrMapOvr>
    <a:masterClrMapping/>
  </p:clrMapOvr>
  <p:extLst>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Workflow/process option 1 ">
    <p:spTree>
      <p:nvGrpSpPr>
        <p:cNvPr id="1" name=""/>
        <p:cNvGrpSpPr/>
        <p:nvPr/>
      </p:nvGrpSpPr>
      <p:grpSpPr>
        <a:xfrm>
          <a:off x="0" y="0"/>
          <a:ext cx="0" cy="0"/>
          <a:chOff x="0" y="0"/>
          <a:chExt cx="0" cy="0"/>
        </a:xfrm>
      </p:grpSpPr>
      <p:sp>
        <p:nvSpPr>
          <p:cNvPr id="9" name="Text Placeholder 12">
            <a:extLst>
              <a:ext uri="{FF2B5EF4-FFF2-40B4-BE49-F238E27FC236}">
                <a16:creationId xmlns:a16="http://schemas.microsoft.com/office/drawing/2014/main" id="{9090C60E-1E07-9FC8-F385-77455ECDBCAE}"/>
              </a:ext>
            </a:extLst>
          </p:cNvPr>
          <p:cNvSpPr>
            <a:spLocks noGrp="1"/>
          </p:cNvSpPr>
          <p:nvPr>
            <p:ph type="body" sz="quarter" idx="18" hasCustomPrompt="1"/>
          </p:nvPr>
        </p:nvSpPr>
        <p:spPr>
          <a:xfrm rot="5400000">
            <a:off x="6363398" y="-2353144"/>
            <a:ext cx="45720" cy="1057960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Font typeface="Arial" panose="020B0604020202020204" pitchFamily="34" charset="0"/>
              <a:buNone/>
              <a:defRPr lang="en-US" sz="500" dirty="0" smtClean="0"/>
            </a:lvl1pPr>
          </a:lstStyle>
          <a:p>
            <a:pPr marL="0" lvl="0" algn="ctr"/>
            <a:r>
              <a:rPr lang="en-US"/>
              <a:t> </a:t>
            </a:r>
          </a:p>
        </p:txBody>
      </p:sp>
      <p:sp>
        <p:nvSpPr>
          <p:cNvPr id="2" name="Text Placeholder 2">
            <a:extLst>
              <a:ext uri="{FF2B5EF4-FFF2-40B4-BE49-F238E27FC236}">
                <a16:creationId xmlns:a16="http://schemas.microsoft.com/office/drawing/2014/main" id="{2EBB37DC-1DE7-49B4-9654-57F21EE66FB8}"/>
              </a:ext>
            </a:extLst>
          </p:cNvPr>
          <p:cNvSpPr>
            <a:spLocks noGrp="1"/>
          </p:cNvSpPr>
          <p:nvPr>
            <p:ph type="body" sz="quarter" idx="10"/>
          </p:nvPr>
        </p:nvSpPr>
        <p:spPr>
          <a:xfrm>
            <a:off x="515938" y="386557"/>
            <a:ext cx="11160124" cy="468312"/>
          </a:xfrm>
          <a:prstGeom prst="rect">
            <a:avLst/>
          </a:prstGeom>
        </p:spPr>
        <p:txBody>
          <a:bodyPr lIns="0" tIns="0" rIns="0" bIns="0" anchor="ctr"/>
          <a:lstStyle>
            <a:lvl1pPr marL="0" indent="0">
              <a:lnSpc>
                <a:spcPct val="90000"/>
              </a:lnSpc>
              <a:spcBef>
                <a:spcPts val="0"/>
              </a:spcBef>
              <a:buNone/>
              <a:defRPr sz="2400" b="0" i="0" cap="all" baseline="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
        <p:nvSpPr>
          <p:cNvPr id="94" name="Text Placeholder 6">
            <a:extLst>
              <a:ext uri="{FF2B5EF4-FFF2-40B4-BE49-F238E27FC236}">
                <a16:creationId xmlns:a16="http://schemas.microsoft.com/office/drawing/2014/main" id="{884A07E0-E85E-4044-AFB6-FE608DF62DC6}"/>
              </a:ext>
            </a:extLst>
          </p:cNvPr>
          <p:cNvSpPr>
            <a:spLocks noGrp="1"/>
          </p:cNvSpPr>
          <p:nvPr>
            <p:ph type="body" sz="quarter" idx="38"/>
          </p:nvPr>
        </p:nvSpPr>
        <p:spPr>
          <a:xfrm>
            <a:off x="515937" y="5474098"/>
            <a:ext cx="11155649" cy="726677"/>
          </a:xfrm>
          <a:prstGeom prst="rect">
            <a:avLst/>
          </a:prstGeom>
          <a:ln w="6350">
            <a:solidFill>
              <a:schemeClr val="bg1">
                <a:lumMod val="85000"/>
              </a:schemeClr>
            </a:solidFill>
          </a:ln>
        </p:spPr>
        <p:txBody>
          <a:bodyPr lIns="182880" tIns="45720" rIns="182880" bIns="45720">
            <a:normAutofit/>
          </a:bodyPr>
          <a:lstStyle>
            <a:lvl1pPr marL="216000" indent="-216000">
              <a:lnSpc>
                <a:spcPct val="100000"/>
              </a:lnSpc>
              <a:spcBef>
                <a:spcPts val="0"/>
              </a:spcBef>
              <a:spcAft>
                <a:spcPts val="600"/>
              </a:spcAft>
              <a:buClr>
                <a:schemeClr val="accent3"/>
              </a:buClr>
              <a:buFont typeface="Roboto Light" panose="02000000000000000000" pitchFamily="2" charset="0"/>
              <a:buChar char="›"/>
              <a:defRPr sz="1400"/>
            </a:lvl1pPr>
            <a:lvl2pPr marL="457200" indent="0">
              <a:buNone/>
              <a:defRPr sz="1200"/>
            </a:lvl2pPr>
            <a:lvl3pPr marL="914400" indent="0">
              <a:buNone/>
              <a:defRPr sz="1100"/>
            </a:lvl3pPr>
            <a:lvl4pPr marL="1371600" indent="0">
              <a:buNone/>
              <a:defRPr sz="1050"/>
            </a:lvl4pPr>
            <a:lvl5pPr marL="1828800" indent="0">
              <a:buNone/>
              <a:defRPr sz="1050"/>
            </a:lvl5pPr>
          </a:lstStyle>
          <a:p>
            <a:pPr lvl="0"/>
            <a:r>
              <a:rPr lang="en-US"/>
              <a:t>Click to edit Master text styles</a:t>
            </a:r>
          </a:p>
        </p:txBody>
      </p:sp>
      <p:sp>
        <p:nvSpPr>
          <p:cNvPr id="103" name="Text Placeholder 3">
            <a:extLst>
              <a:ext uri="{FF2B5EF4-FFF2-40B4-BE49-F238E27FC236}">
                <a16:creationId xmlns:a16="http://schemas.microsoft.com/office/drawing/2014/main" id="{B1587A57-FA45-4664-85B6-3F3F3BA1C99F}"/>
              </a:ext>
            </a:extLst>
          </p:cNvPr>
          <p:cNvSpPr>
            <a:spLocks noGrp="1"/>
          </p:cNvSpPr>
          <p:nvPr>
            <p:ph type="body" sz="quarter" idx="42" hasCustomPrompt="1"/>
          </p:nvPr>
        </p:nvSpPr>
        <p:spPr>
          <a:xfrm>
            <a:off x="2365387" y="3940902"/>
            <a:ext cx="2512884" cy="257635"/>
          </a:xfrm>
          <a:prstGeom prst="rect">
            <a:avLst/>
          </a:prstGeom>
        </p:spPr>
        <p:txBody>
          <a:bodyPr lIns="0" tIns="0" rIns="0" bIns="0" anchor="t"/>
          <a:lstStyle>
            <a:lvl1pPr marL="0" indent="0" algn="ctr">
              <a:lnSpc>
                <a:spcPct val="100000"/>
              </a:lnSpc>
              <a:buNone/>
              <a:defRPr sz="1800">
                <a:solidFill>
                  <a:schemeClr val="accent1"/>
                </a:solidFill>
                <a:latin typeface="+mn-lt"/>
              </a:defRPr>
            </a:lvl1pPr>
            <a:lvl2pPr marL="457200" indent="0" algn="ctr">
              <a:buNone/>
              <a:defRPr sz="1600">
                <a:solidFill>
                  <a:schemeClr val="accent1"/>
                </a:solidFill>
                <a:latin typeface="+mj-lt"/>
              </a:defRPr>
            </a:lvl2pPr>
            <a:lvl3pPr marL="914400" indent="0" algn="ctr">
              <a:buNone/>
              <a:defRPr sz="1400">
                <a:solidFill>
                  <a:schemeClr val="accent1"/>
                </a:solidFill>
                <a:latin typeface="+mj-lt"/>
              </a:defRPr>
            </a:lvl3pPr>
            <a:lvl4pPr marL="1371600" indent="0" algn="ctr">
              <a:buNone/>
              <a:defRPr sz="1200">
                <a:solidFill>
                  <a:schemeClr val="accent1"/>
                </a:solidFill>
                <a:latin typeface="+mj-lt"/>
              </a:defRPr>
            </a:lvl4pPr>
            <a:lvl5pPr marL="1828800" indent="0" algn="ctr">
              <a:buNone/>
              <a:defRPr sz="1200">
                <a:solidFill>
                  <a:schemeClr val="accent1"/>
                </a:solidFill>
                <a:latin typeface="+mj-lt"/>
              </a:defRPr>
            </a:lvl5pPr>
          </a:lstStyle>
          <a:p>
            <a:pPr lvl="0"/>
            <a:r>
              <a:rPr lang="en-US"/>
              <a:t>Click to edit text</a:t>
            </a:r>
          </a:p>
        </p:txBody>
      </p:sp>
      <p:sp>
        <p:nvSpPr>
          <p:cNvPr id="105" name="Text Placeholder 3">
            <a:extLst>
              <a:ext uri="{FF2B5EF4-FFF2-40B4-BE49-F238E27FC236}">
                <a16:creationId xmlns:a16="http://schemas.microsoft.com/office/drawing/2014/main" id="{503531D7-EE32-4B2E-867C-0AE87F14F608}"/>
              </a:ext>
            </a:extLst>
          </p:cNvPr>
          <p:cNvSpPr>
            <a:spLocks noGrp="1"/>
          </p:cNvSpPr>
          <p:nvPr>
            <p:ph type="body" sz="quarter" idx="44" hasCustomPrompt="1"/>
          </p:nvPr>
        </p:nvSpPr>
        <p:spPr>
          <a:xfrm>
            <a:off x="2365387" y="4262325"/>
            <a:ext cx="2512884" cy="450533"/>
          </a:xfrm>
          <a:prstGeom prst="rect">
            <a:avLst/>
          </a:prstGeom>
        </p:spPr>
        <p:txBody>
          <a:bodyPr lIns="0" tIns="0" rIns="0" bIns="0" anchor="t"/>
          <a:lstStyle>
            <a:lvl1pPr marL="0" indent="0" algn="ctr">
              <a:lnSpc>
                <a:spcPct val="100000"/>
              </a:lnSpc>
              <a:buNone/>
              <a:defRPr sz="1400">
                <a:solidFill>
                  <a:schemeClr val="tx1"/>
                </a:solidFill>
                <a:latin typeface="+mn-lt"/>
              </a:defRPr>
            </a:lvl1pPr>
            <a:lvl2pPr marL="457200" indent="0" algn="ctr">
              <a:buNone/>
              <a:defRPr sz="1600">
                <a:solidFill>
                  <a:schemeClr val="accent1"/>
                </a:solidFill>
                <a:latin typeface="+mj-lt"/>
              </a:defRPr>
            </a:lvl2pPr>
            <a:lvl3pPr marL="914400" indent="0" algn="ctr">
              <a:buNone/>
              <a:defRPr sz="1400">
                <a:solidFill>
                  <a:schemeClr val="accent1"/>
                </a:solidFill>
                <a:latin typeface="+mj-lt"/>
              </a:defRPr>
            </a:lvl3pPr>
            <a:lvl4pPr marL="1371600" indent="0" algn="ctr">
              <a:buNone/>
              <a:defRPr sz="1200">
                <a:solidFill>
                  <a:schemeClr val="accent1"/>
                </a:solidFill>
                <a:latin typeface="+mj-lt"/>
              </a:defRPr>
            </a:lvl4pPr>
            <a:lvl5pPr marL="1828800" indent="0" algn="ctr">
              <a:buNone/>
              <a:defRPr sz="1200">
                <a:solidFill>
                  <a:schemeClr val="accent1"/>
                </a:solidFill>
                <a:latin typeface="+mj-lt"/>
              </a:defRPr>
            </a:lvl5pPr>
          </a:lstStyle>
          <a:p>
            <a:pPr lvl="0"/>
            <a:r>
              <a:rPr lang="en-US"/>
              <a:t>Click to edit text</a:t>
            </a:r>
          </a:p>
        </p:txBody>
      </p:sp>
      <p:sp>
        <p:nvSpPr>
          <p:cNvPr id="106" name="Text Placeholder 3">
            <a:extLst>
              <a:ext uri="{FF2B5EF4-FFF2-40B4-BE49-F238E27FC236}">
                <a16:creationId xmlns:a16="http://schemas.microsoft.com/office/drawing/2014/main" id="{5CA637AA-679D-4703-83FD-E0C7A1D84830}"/>
              </a:ext>
            </a:extLst>
          </p:cNvPr>
          <p:cNvSpPr>
            <a:spLocks noGrp="1"/>
          </p:cNvSpPr>
          <p:nvPr>
            <p:ph type="body" sz="quarter" idx="45" hasCustomPrompt="1"/>
          </p:nvPr>
        </p:nvSpPr>
        <p:spPr>
          <a:xfrm>
            <a:off x="6086889" y="3940902"/>
            <a:ext cx="2512884" cy="257635"/>
          </a:xfrm>
          <a:prstGeom prst="rect">
            <a:avLst/>
          </a:prstGeom>
        </p:spPr>
        <p:txBody>
          <a:bodyPr lIns="0" tIns="0" rIns="0" bIns="0" anchor="t"/>
          <a:lstStyle>
            <a:lvl1pPr marL="0" indent="0" algn="ctr">
              <a:lnSpc>
                <a:spcPct val="100000"/>
              </a:lnSpc>
              <a:buNone/>
              <a:defRPr sz="1800">
                <a:solidFill>
                  <a:schemeClr val="accent1"/>
                </a:solidFill>
                <a:latin typeface="+mn-lt"/>
              </a:defRPr>
            </a:lvl1pPr>
            <a:lvl2pPr marL="457200" indent="0" algn="ctr">
              <a:buNone/>
              <a:defRPr sz="1600">
                <a:solidFill>
                  <a:schemeClr val="accent1"/>
                </a:solidFill>
                <a:latin typeface="+mj-lt"/>
              </a:defRPr>
            </a:lvl2pPr>
            <a:lvl3pPr marL="914400" indent="0" algn="ctr">
              <a:buNone/>
              <a:defRPr sz="1400">
                <a:solidFill>
                  <a:schemeClr val="accent1"/>
                </a:solidFill>
                <a:latin typeface="+mj-lt"/>
              </a:defRPr>
            </a:lvl3pPr>
            <a:lvl4pPr marL="1371600" indent="0" algn="ctr">
              <a:buNone/>
              <a:defRPr sz="1200">
                <a:solidFill>
                  <a:schemeClr val="accent1"/>
                </a:solidFill>
                <a:latin typeface="+mj-lt"/>
              </a:defRPr>
            </a:lvl4pPr>
            <a:lvl5pPr marL="1828800" indent="0" algn="ctr">
              <a:buNone/>
              <a:defRPr sz="1200">
                <a:solidFill>
                  <a:schemeClr val="accent1"/>
                </a:solidFill>
                <a:latin typeface="+mj-lt"/>
              </a:defRPr>
            </a:lvl5pPr>
          </a:lstStyle>
          <a:p>
            <a:pPr lvl="0"/>
            <a:r>
              <a:rPr lang="en-US"/>
              <a:t>Click to edit text</a:t>
            </a:r>
          </a:p>
        </p:txBody>
      </p:sp>
      <p:sp>
        <p:nvSpPr>
          <p:cNvPr id="107" name="Text Placeholder 3">
            <a:extLst>
              <a:ext uri="{FF2B5EF4-FFF2-40B4-BE49-F238E27FC236}">
                <a16:creationId xmlns:a16="http://schemas.microsoft.com/office/drawing/2014/main" id="{759E0E5D-3051-44A8-8771-833922245801}"/>
              </a:ext>
            </a:extLst>
          </p:cNvPr>
          <p:cNvSpPr>
            <a:spLocks noGrp="1"/>
          </p:cNvSpPr>
          <p:nvPr>
            <p:ph type="body" sz="quarter" idx="46" hasCustomPrompt="1"/>
          </p:nvPr>
        </p:nvSpPr>
        <p:spPr>
          <a:xfrm>
            <a:off x="6086889" y="4262325"/>
            <a:ext cx="2512884" cy="450533"/>
          </a:xfrm>
          <a:prstGeom prst="rect">
            <a:avLst/>
          </a:prstGeom>
        </p:spPr>
        <p:txBody>
          <a:bodyPr lIns="0" tIns="0" rIns="0" bIns="0" anchor="t"/>
          <a:lstStyle>
            <a:lvl1pPr marL="0" indent="0" algn="ctr">
              <a:lnSpc>
                <a:spcPct val="100000"/>
              </a:lnSpc>
              <a:buNone/>
              <a:defRPr sz="1400">
                <a:solidFill>
                  <a:schemeClr val="tx1"/>
                </a:solidFill>
                <a:latin typeface="+mn-lt"/>
              </a:defRPr>
            </a:lvl1pPr>
            <a:lvl2pPr marL="457200" indent="0" algn="ctr">
              <a:buNone/>
              <a:defRPr sz="1600">
                <a:solidFill>
                  <a:schemeClr val="accent1"/>
                </a:solidFill>
                <a:latin typeface="+mj-lt"/>
              </a:defRPr>
            </a:lvl2pPr>
            <a:lvl3pPr marL="914400" indent="0" algn="ctr">
              <a:buNone/>
              <a:defRPr sz="1400">
                <a:solidFill>
                  <a:schemeClr val="accent1"/>
                </a:solidFill>
                <a:latin typeface="+mj-lt"/>
              </a:defRPr>
            </a:lvl3pPr>
            <a:lvl4pPr marL="1371600" indent="0" algn="ctr">
              <a:buNone/>
              <a:defRPr sz="1200">
                <a:solidFill>
                  <a:schemeClr val="accent1"/>
                </a:solidFill>
                <a:latin typeface="+mj-lt"/>
              </a:defRPr>
            </a:lvl4pPr>
            <a:lvl5pPr marL="1828800" indent="0" algn="ctr">
              <a:buNone/>
              <a:defRPr sz="1200">
                <a:solidFill>
                  <a:schemeClr val="accent1"/>
                </a:solidFill>
                <a:latin typeface="+mj-lt"/>
              </a:defRPr>
            </a:lvl5pPr>
          </a:lstStyle>
          <a:p>
            <a:pPr lvl="0"/>
            <a:r>
              <a:rPr lang="en-US"/>
              <a:t>Click to edit text</a:t>
            </a:r>
          </a:p>
        </p:txBody>
      </p:sp>
      <p:sp>
        <p:nvSpPr>
          <p:cNvPr id="108" name="Text Placeholder 3">
            <a:extLst>
              <a:ext uri="{FF2B5EF4-FFF2-40B4-BE49-F238E27FC236}">
                <a16:creationId xmlns:a16="http://schemas.microsoft.com/office/drawing/2014/main" id="{BA24EDF4-5017-44ED-A661-0F5377450BB9}"/>
              </a:ext>
            </a:extLst>
          </p:cNvPr>
          <p:cNvSpPr>
            <a:spLocks noGrp="1"/>
          </p:cNvSpPr>
          <p:nvPr>
            <p:ph type="body" sz="quarter" idx="47" hasCustomPrompt="1"/>
          </p:nvPr>
        </p:nvSpPr>
        <p:spPr>
          <a:xfrm>
            <a:off x="9808389" y="3940902"/>
            <a:ext cx="1867674" cy="257635"/>
          </a:xfrm>
          <a:prstGeom prst="rect">
            <a:avLst/>
          </a:prstGeom>
        </p:spPr>
        <p:txBody>
          <a:bodyPr lIns="0" tIns="0" rIns="0" bIns="0" anchor="t"/>
          <a:lstStyle>
            <a:lvl1pPr marL="0" indent="0" algn="ctr">
              <a:lnSpc>
                <a:spcPct val="100000"/>
              </a:lnSpc>
              <a:buNone/>
              <a:defRPr sz="1800">
                <a:solidFill>
                  <a:schemeClr val="accent1"/>
                </a:solidFill>
                <a:latin typeface="+mn-lt"/>
              </a:defRPr>
            </a:lvl1pPr>
            <a:lvl2pPr marL="457200" indent="0" algn="ctr">
              <a:buNone/>
              <a:defRPr sz="1600">
                <a:solidFill>
                  <a:schemeClr val="accent1"/>
                </a:solidFill>
                <a:latin typeface="+mj-lt"/>
              </a:defRPr>
            </a:lvl2pPr>
            <a:lvl3pPr marL="914400" indent="0" algn="ctr">
              <a:buNone/>
              <a:defRPr sz="1400">
                <a:solidFill>
                  <a:schemeClr val="accent1"/>
                </a:solidFill>
                <a:latin typeface="+mj-lt"/>
              </a:defRPr>
            </a:lvl3pPr>
            <a:lvl4pPr marL="1371600" indent="0" algn="ctr">
              <a:buNone/>
              <a:defRPr sz="1200">
                <a:solidFill>
                  <a:schemeClr val="accent1"/>
                </a:solidFill>
                <a:latin typeface="+mj-lt"/>
              </a:defRPr>
            </a:lvl4pPr>
            <a:lvl5pPr marL="1828800" indent="0" algn="ctr">
              <a:buNone/>
              <a:defRPr sz="1200">
                <a:solidFill>
                  <a:schemeClr val="accent1"/>
                </a:solidFill>
                <a:latin typeface="+mj-lt"/>
              </a:defRPr>
            </a:lvl5pPr>
          </a:lstStyle>
          <a:p>
            <a:pPr lvl="0"/>
            <a:r>
              <a:rPr lang="en-US"/>
              <a:t>Click to edit text</a:t>
            </a:r>
          </a:p>
        </p:txBody>
      </p:sp>
      <p:sp>
        <p:nvSpPr>
          <p:cNvPr id="109" name="Text Placeholder 3">
            <a:extLst>
              <a:ext uri="{FF2B5EF4-FFF2-40B4-BE49-F238E27FC236}">
                <a16:creationId xmlns:a16="http://schemas.microsoft.com/office/drawing/2014/main" id="{6B04B838-2BE1-4548-AEC7-2F3D34B1F920}"/>
              </a:ext>
            </a:extLst>
          </p:cNvPr>
          <p:cNvSpPr>
            <a:spLocks noGrp="1"/>
          </p:cNvSpPr>
          <p:nvPr>
            <p:ph type="body" sz="quarter" idx="48" hasCustomPrompt="1"/>
          </p:nvPr>
        </p:nvSpPr>
        <p:spPr>
          <a:xfrm>
            <a:off x="9808389" y="4262325"/>
            <a:ext cx="1867674" cy="450533"/>
          </a:xfrm>
          <a:prstGeom prst="rect">
            <a:avLst/>
          </a:prstGeom>
        </p:spPr>
        <p:txBody>
          <a:bodyPr lIns="0" tIns="0" rIns="0" bIns="0" anchor="t"/>
          <a:lstStyle>
            <a:lvl1pPr marL="0" indent="0" algn="ctr">
              <a:lnSpc>
                <a:spcPct val="100000"/>
              </a:lnSpc>
              <a:buNone/>
              <a:defRPr sz="1400">
                <a:solidFill>
                  <a:schemeClr val="tx1"/>
                </a:solidFill>
                <a:latin typeface="+mn-lt"/>
              </a:defRPr>
            </a:lvl1pPr>
            <a:lvl2pPr marL="457200" indent="0" algn="ctr">
              <a:buNone/>
              <a:defRPr sz="1600">
                <a:solidFill>
                  <a:schemeClr val="accent1"/>
                </a:solidFill>
                <a:latin typeface="+mj-lt"/>
              </a:defRPr>
            </a:lvl2pPr>
            <a:lvl3pPr marL="914400" indent="0" algn="ctr">
              <a:buNone/>
              <a:defRPr sz="1400">
                <a:solidFill>
                  <a:schemeClr val="accent1"/>
                </a:solidFill>
                <a:latin typeface="+mj-lt"/>
              </a:defRPr>
            </a:lvl3pPr>
            <a:lvl4pPr marL="1371600" indent="0" algn="ctr">
              <a:buNone/>
              <a:defRPr sz="1200">
                <a:solidFill>
                  <a:schemeClr val="accent1"/>
                </a:solidFill>
                <a:latin typeface="+mj-lt"/>
              </a:defRPr>
            </a:lvl4pPr>
            <a:lvl5pPr marL="1828800" indent="0" algn="ctr">
              <a:buNone/>
              <a:defRPr sz="1200">
                <a:solidFill>
                  <a:schemeClr val="accent1"/>
                </a:solidFill>
                <a:latin typeface="+mj-lt"/>
              </a:defRPr>
            </a:lvl5pPr>
          </a:lstStyle>
          <a:p>
            <a:pPr lvl="0"/>
            <a:r>
              <a:rPr lang="en-US"/>
              <a:t>Click to edit text</a:t>
            </a:r>
          </a:p>
        </p:txBody>
      </p:sp>
      <p:sp>
        <p:nvSpPr>
          <p:cNvPr id="110" name="Text Placeholder 3">
            <a:extLst>
              <a:ext uri="{FF2B5EF4-FFF2-40B4-BE49-F238E27FC236}">
                <a16:creationId xmlns:a16="http://schemas.microsoft.com/office/drawing/2014/main" id="{1A0DCB90-01BE-4730-8E33-C5B41C29B100}"/>
              </a:ext>
            </a:extLst>
          </p:cNvPr>
          <p:cNvSpPr>
            <a:spLocks noGrp="1"/>
          </p:cNvSpPr>
          <p:nvPr>
            <p:ph type="body" sz="quarter" idx="49" hasCustomPrompt="1"/>
          </p:nvPr>
        </p:nvSpPr>
        <p:spPr>
          <a:xfrm>
            <a:off x="1149846" y="1167275"/>
            <a:ext cx="1867674" cy="257635"/>
          </a:xfrm>
          <a:prstGeom prst="rect">
            <a:avLst/>
          </a:prstGeom>
        </p:spPr>
        <p:txBody>
          <a:bodyPr lIns="0" tIns="0" rIns="0" bIns="0" anchor="t"/>
          <a:lstStyle>
            <a:lvl1pPr marL="0" indent="0" algn="ctr">
              <a:lnSpc>
                <a:spcPct val="100000"/>
              </a:lnSpc>
              <a:buNone/>
              <a:defRPr sz="1800">
                <a:solidFill>
                  <a:schemeClr val="accent1"/>
                </a:solidFill>
                <a:latin typeface="+mn-lt"/>
              </a:defRPr>
            </a:lvl1pPr>
            <a:lvl2pPr marL="457200" indent="0" algn="ctr">
              <a:buNone/>
              <a:defRPr sz="1600">
                <a:solidFill>
                  <a:schemeClr val="accent1"/>
                </a:solidFill>
                <a:latin typeface="+mj-lt"/>
              </a:defRPr>
            </a:lvl2pPr>
            <a:lvl3pPr marL="914400" indent="0" algn="ctr">
              <a:buNone/>
              <a:defRPr sz="1400">
                <a:solidFill>
                  <a:schemeClr val="accent1"/>
                </a:solidFill>
                <a:latin typeface="+mj-lt"/>
              </a:defRPr>
            </a:lvl3pPr>
            <a:lvl4pPr marL="1371600" indent="0" algn="ctr">
              <a:buNone/>
              <a:defRPr sz="1200">
                <a:solidFill>
                  <a:schemeClr val="accent1"/>
                </a:solidFill>
                <a:latin typeface="+mj-lt"/>
              </a:defRPr>
            </a:lvl4pPr>
            <a:lvl5pPr marL="1828800" indent="0" algn="ctr">
              <a:buNone/>
              <a:defRPr sz="1200">
                <a:solidFill>
                  <a:schemeClr val="accent1"/>
                </a:solidFill>
                <a:latin typeface="+mj-lt"/>
              </a:defRPr>
            </a:lvl5pPr>
          </a:lstStyle>
          <a:p>
            <a:pPr lvl="0"/>
            <a:r>
              <a:rPr lang="en-US"/>
              <a:t>Click to edit text</a:t>
            </a:r>
          </a:p>
        </p:txBody>
      </p:sp>
      <p:sp>
        <p:nvSpPr>
          <p:cNvPr id="111" name="Text Placeholder 3">
            <a:extLst>
              <a:ext uri="{FF2B5EF4-FFF2-40B4-BE49-F238E27FC236}">
                <a16:creationId xmlns:a16="http://schemas.microsoft.com/office/drawing/2014/main" id="{FA9962A3-6F35-4E8C-8C06-B6788AA3DC15}"/>
              </a:ext>
            </a:extLst>
          </p:cNvPr>
          <p:cNvSpPr>
            <a:spLocks noGrp="1"/>
          </p:cNvSpPr>
          <p:nvPr>
            <p:ph type="body" sz="quarter" idx="50" hasCustomPrompt="1"/>
          </p:nvPr>
        </p:nvSpPr>
        <p:spPr>
          <a:xfrm>
            <a:off x="1149846" y="1488698"/>
            <a:ext cx="1867674" cy="450533"/>
          </a:xfrm>
          <a:prstGeom prst="rect">
            <a:avLst/>
          </a:prstGeom>
        </p:spPr>
        <p:txBody>
          <a:bodyPr lIns="0" tIns="0" rIns="0" bIns="0" anchor="t"/>
          <a:lstStyle>
            <a:lvl1pPr marL="0" indent="0" algn="ctr">
              <a:lnSpc>
                <a:spcPct val="100000"/>
              </a:lnSpc>
              <a:buNone/>
              <a:defRPr sz="1400">
                <a:solidFill>
                  <a:schemeClr val="tx1"/>
                </a:solidFill>
                <a:latin typeface="+mn-lt"/>
              </a:defRPr>
            </a:lvl1pPr>
            <a:lvl2pPr marL="457200" indent="0" algn="ctr">
              <a:buNone/>
              <a:defRPr sz="1600">
                <a:solidFill>
                  <a:schemeClr val="accent1"/>
                </a:solidFill>
                <a:latin typeface="+mj-lt"/>
              </a:defRPr>
            </a:lvl2pPr>
            <a:lvl3pPr marL="914400" indent="0" algn="ctr">
              <a:buNone/>
              <a:defRPr sz="1400">
                <a:solidFill>
                  <a:schemeClr val="accent1"/>
                </a:solidFill>
                <a:latin typeface="+mj-lt"/>
              </a:defRPr>
            </a:lvl3pPr>
            <a:lvl4pPr marL="1371600" indent="0" algn="ctr">
              <a:buNone/>
              <a:defRPr sz="1200">
                <a:solidFill>
                  <a:schemeClr val="accent1"/>
                </a:solidFill>
                <a:latin typeface="+mj-lt"/>
              </a:defRPr>
            </a:lvl4pPr>
            <a:lvl5pPr marL="1828800" indent="0" algn="ctr">
              <a:buNone/>
              <a:defRPr sz="1200">
                <a:solidFill>
                  <a:schemeClr val="accent1"/>
                </a:solidFill>
                <a:latin typeface="+mj-lt"/>
              </a:defRPr>
            </a:lvl5pPr>
          </a:lstStyle>
          <a:p>
            <a:pPr lvl="0"/>
            <a:r>
              <a:rPr lang="en-US"/>
              <a:t>Click to edit text</a:t>
            </a:r>
          </a:p>
        </p:txBody>
      </p:sp>
      <p:sp>
        <p:nvSpPr>
          <p:cNvPr id="112" name="Text Placeholder 3">
            <a:extLst>
              <a:ext uri="{FF2B5EF4-FFF2-40B4-BE49-F238E27FC236}">
                <a16:creationId xmlns:a16="http://schemas.microsoft.com/office/drawing/2014/main" id="{E4409C8D-5BB0-4D76-8793-31A91C5C4B0A}"/>
              </a:ext>
            </a:extLst>
          </p:cNvPr>
          <p:cNvSpPr>
            <a:spLocks noGrp="1"/>
          </p:cNvSpPr>
          <p:nvPr>
            <p:ph type="body" sz="quarter" idx="51" hasCustomPrompt="1"/>
          </p:nvPr>
        </p:nvSpPr>
        <p:spPr>
          <a:xfrm>
            <a:off x="4226138" y="1167275"/>
            <a:ext cx="2512884" cy="257635"/>
          </a:xfrm>
          <a:prstGeom prst="rect">
            <a:avLst/>
          </a:prstGeom>
        </p:spPr>
        <p:txBody>
          <a:bodyPr lIns="0" tIns="0" rIns="0" bIns="0" anchor="t"/>
          <a:lstStyle>
            <a:lvl1pPr marL="0" indent="0" algn="ctr">
              <a:lnSpc>
                <a:spcPct val="100000"/>
              </a:lnSpc>
              <a:buNone/>
              <a:defRPr sz="1800">
                <a:solidFill>
                  <a:schemeClr val="accent1"/>
                </a:solidFill>
                <a:latin typeface="+mn-lt"/>
              </a:defRPr>
            </a:lvl1pPr>
            <a:lvl2pPr marL="457200" indent="0" algn="ctr">
              <a:buNone/>
              <a:defRPr sz="1600">
                <a:solidFill>
                  <a:schemeClr val="accent1"/>
                </a:solidFill>
                <a:latin typeface="+mj-lt"/>
              </a:defRPr>
            </a:lvl2pPr>
            <a:lvl3pPr marL="914400" indent="0" algn="ctr">
              <a:buNone/>
              <a:defRPr sz="1400">
                <a:solidFill>
                  <a:schemeClr val="accent1"/>
                </a:solidFill>
                <a:latin typeface="+mj-lt"/>
              </a:defRPr>
            </a:lvl3pPr>
            <a:lvl4pPr marL="1371600" indent="0" algn="ctr">
              <a:buNone/>
              <a:defRPr sz="1200">
                <a:solidFill>
                  <a:schemeClr val="accent1"/>
                </a:solidFill>
                <a:latin typeface="+mj-lt"/>
              </a:defRPr>
            </a:lvl4pPr>
            <a:lvl5pPr marL="1828800" indent="0" algn="ctr">
              <a:buNone/>
              <a:defRPr sz="1200">
                <a:solidFill>
                  <a:schemeClr val="accent1"/>
                </a:solidFill>
                <a:latin typeface="+mj-lt"/>
              </a:defRPr>
            </a:lvl5pPr>
          </a:lstStyle>
          <a:p>
            <a:pPr lvl="0"/>
            <a:r>
              <a:rPr lang="en-US"/>
              <a:t>Click to edit text</a:t>
            </a:r>
          </a:p>
        </p:txBody>
      </p:sp>
      <p:sp>
        <p:nvSpPr>
          <p:cNvPr id="113" name="Text Placeholder 3">
            <a:extLst>
              <a:ext uri="{FF2B5EF4-FFF2-40B4-BE49-F238E27FC236}">
                <a16:creationId xmlns:a16="http://schemas.microsoft.com/office/drawing/2014/main" id="{1B587BC7-FD73-4C14-92D9-203EA9D6D70E}"/>
              </a:ext>
            </a:extLst>
          </p:cNvPr>
          <p:cNvSpPr>
            <a:spLocks noGrp="1"/>
          </p:cNvSpPr>
          <p:nvPr>
            <p:ph type="body" sz="quarter" idx="52" hasCustomPrompt="1"/>
          </p:nvPr>
        </p:nvSpPr>
        <p:spPr>
          <a:xfrm>
            <a:off x="4226138" y="1488698"/>
            <a:ext cx="2512884" cy="450533"/>
          </a:xfrm>
          <a:prstGeom prst="rect">
            <a:avLst/>
          </a:prstGeom>
        </p:spPr>
        <p:txBody>
          <a:bodyPr lIns="0" tIns="0" rIns="0" bIns="0" anchor="t"/>
          <a:lstStyle>
            <a:lvl1pPr marL="0" indent="0" algn="ctr">
              <a:lnSpc>
                <a:spcPct val="100000"/>
              </a:lnSpc>
              <a:buNone/>
              <a:defRPr sz="1400">
                <a:solidFill>
                  <a:schemeClr val="tx1"/>
                </a:solidFill>
                <a:latin typeface="+mn-lt"/>
              </a:defRPr>
            </a:lvl1pPr>
            <a:lvl2pPr marL="457200" indent="0" algn="ctr">
              <a:buNone/>
              <a:defRPr sz="1600">
                <a:solidFill>
                  <a:schemeClr val="accent1"/>
                </a:solidFill>
                <a:latin typeface="+mj-lt"/>
              </a:defRPr>
            </a:lvl2pPr>
            <a:lvl3pPr marL="914400" indent="0" algn="ctr">
              <a:buNone/>
              <a:defRPr sz="1400">
                <a:solidFill>
                  <a:schemeClr val="accent1"/>
                </a:solidFill>
                <a:latin typeface="+mj-lt"/>
              </a:defRPr>
            </a:lvl3pPr>
            <a:lvl4pPr marL="1371600" indent="0" algn="ctr">
              <a:buNone/>
              <a:defRPr sz="1200">
                <a:solidFill>
                  <a:schemeClr val="accent1"/>
                </a:solidFill>
                <a:latin typeface="+mj-lt"/>
              </a:defRPr>
            </a:lvl4pPr>
            <a:lvl5pPr marL="1828800" indent="0" algn="ctr">
              <a:buNone/>
              <a:defRPr sz="1200">
                <a:solidFill>
                  <a:schemeClr val="accent1"/>
                </a:solidFill>
                <a:latin typeface="+mj-lt"/>
              </a:defRPr>
            </a:lvl5pPr>
          </a:lstStyle>
          <a:p>
            <a:pPr lvl="0"/>
            <a:r>
              <a:rPr lang="en-US"/>
              <a:t>Click to edit text</a:t>
            </a:r>
          </a:p>
        </p:txBody>
      </p:sp>
      <p:sp>
        <p:nvSpPr>
          <p:cNvPr id="114" name="Text Placeholder 3">
            <a:extLst>
              <a:ext uri="{FF2B5EF4-FFF2-40B4-BE49-F238E27FC236}">
                <a16:creationId xmlns:a16="http://schemas.microsoft.com/office/drawing/2014/main" id="{BFF024DB-B6FE-4D05-B514-B78F1275389F}"/>
              </a:ext>
            </a:extLst>
          </p:cNvPr>
          <p:cNvSpPr>
            <a:spLocks noGrp="1"/>
          </p:cNvSpPr>
          <p:nvPr>
            <p:ph type="body" sz="quarter" idx="53" hasCustomPrompt="1"/>
          </p:nvPr>
        </p:nvSpPr>
        <p:spPr>
          <a:xfrm>
            <a:off x="7947640" y="1167275"/>
            <a:ext cx="2512884" cy="257635"/>
          </a:xfrm>
          <a:prstGeom prst="rect">
            <a:avLst/>
          </a:prstGeom>
        </p:spPr>
        <p:txBody>
          <a:bodyPr lIns="0" tIns="0" rIns="0" bIns="0" anchor="t"/>
          <a:lstStyle>
            <a:lvl1pPr marL="0" indent="0" algn="ctr">
              <a:lnSpc>
                <a:spcPct val="100000"/>
              </a:lnSpc>
              <a:buNone/>
              <a:defRPr sz="1800">
                <a:solidFill>
                  <a:schemeClr val="accent1"/>
                </a:solidFill>
                <a:latin typeface="+mn-lt"/>
              </a:defRPr>
            </a:lvl1pPr>
            <a:lvl2pPr marL="457200" indent="0" algn="ctr">
              <a:buNone/>
              <a:defRPr sz="1600">
                <a:solidFill>
                  <a:schemeClr val="accent1"/>
                </a:solidFill>
                <a:latin typeface="+mj-lt"/>
              </a:defRPr>
            </a:lvl2pPr>
            <a:lvl3pPr marL="914400" indent="0" algn="ctr">
              <a:buNone/>
              <a:defRPr sz="1400">
                <a:solidFill>
                  <a:schemeClr val="accent1"/>
                </a:solidFill>
                <a:latin typeface="+mj-lt"/>
              </a:defRPr>
            </a:lvl3pPr>
            <a:lvl4pPr marL="1371600" indent="0" algn="ctr">
              <a:buNone/>
              <a:defRPr sz="1200">
                <a:solidFill>
                  <a:schemeClr val="accent1"/>
                </a:solidFill>
                <a:latin typeface="+mj-lt"/>
              </a:defRPr>
            </a:lvl4pPr>
            <a:lvl5pPr marL="1828800" indent="0" algn="ctr">
              <a:buNone/>
              <a:defRPr sz="1200">
                <a:solidFill>
                  <a:schemeClr val="accent1"/>
                </a:solidFill>
                <a:latin typeface="+mj-lt"/>
              </a:defRPr>
            </a:lvl5pPr>
          </a:lstStyle>
          <a:p>
            <a:pPr lvl="0"/>
            <a:r>
              <a:rPr lang="en-US"/>
              <a:t>Click to edit text</a:t>
            </a:r>
          </a:p>
        </p:txBody>
      </p:sp>
      <p:sp>
        <p:nvSpPr>
          <p:cNvPr id="115" name="Text Placeholder 3">
            <a:extLst>
              <a:ext uri="{FF2B5EF4-FFF2-40B4-BE49-F238E27FC236}">
                <a16:creationId xmlns:a16="http://schemas.microsoft.com/office/drawing/2014/main" id="{017D6D6F-8EB6-408F-B95D-8C34E15D1416}"/>
              </a:ext>
            </a:extLst>
          </p:cNvPr>
          <p:cNvSpPr>
            <a:spLocks noGrp="1"/>
          </p:cNvSpPr>
          <p:nvPr>
            <p:ph type="body" sz="quarter" idx="54" hasCustomPrompt="1"/>
          </p:nvPr>
        </p:nvSpPr>
        <p:spPr>
          <a:xfrm>
            <a:off x="7947640" y="1488698"/>
            <a:ext cx="2512884" cy="450533"/>
          </a:xfrm>
          <a:prstGeom prst="rect">
            <a:avLst/>
          </a:prstGeom>
        </p:spPr>
        <p:txBody>
          <a:bodyPr lIns="0" tIns="0" rIns="0" bIns="0" anchor="t"/>
          <a:lstStyle>
            <a:lvl1pPr marL="0" indent="0" algn="ctr">
              <a:lnSpc>
                <a:spcPct val="100000"/>
              </a:lnSpc>
              <a:buNone/>
              <a:defRPr sz="1400">
                <a:solidFill>
                  <a:schemeClr val="tx1"/>
                </a:solidFill>
                <a:latin typeface="+mn-lt"/>
              </a:defRPr>
            </a:lvl1pPr>
            <a:lvl2pPr marL="457200" indent="0" algn="ctr">
              <a:buNone/>
              <a:defRPr sz="1600">
                <a:solidFill>
                  <a:schemeClr val="accent1"/>
                </a:solidFill>
                <a:latin typeface="+mj-lt"/>
              </a:defRPr>
            </a:lvl2pPr>
            <a:lvl3pPr marL="914400" indent="0" algn="ctr">
              <a:buNone/>
              <a:defRPr sz="1400">
                <a:solidFill>
                  <a:schemeClr val="accent1"/>
                </a:solidFill>
                <a:latin typeface="+mj-lt"/>
              </a:defRPr>
            </a:lvl3pPr>
            <a:lvl4pPr marL="1371600" indent="0" algn="ctr">
              <a:buNone/>
              <a:defRPr sz="1200">
                <a:solidFill>
                  <a:schemeClr val="accent1"/>
                </a:solidFill>
                <a:latin typeface="+mj-lt"/>
              </a:defRPr>
            </a:lvl4pPr>
            <a:lvl5pPr marL="1828800" indent="0" algn="ctr">
              <a:buNone/>
              <a:defRPr sz="1200">
                <a:solidFill>
                  <a:schemeClr val="accent1"/>
                </a:solidFill>
                <a:latin typeface="+mj-lt"/>
              </a:defRPr>
            </a:lvl5pPr>
          </a:lstStyle>
          <a:p>
            <a:pPr lvl="0"/>
            <a:r>
              <a:rPr lang="en-US"/>
              <a:t>Click to edit text</a:t>
            </a:r>
          </a:p>
        </p:txBody>
      </p:sp>
      <p:sp>
        <p:nvSpPr>
          <p:cNvPr id="5" name="Text Placeholder 12">
            <a:extLst>
              <a:ext uri="{FF2B5EF4-FFF2-40B4-BE49-F238E27FC236}">
                <a16:creationId xmlns:a16="http://schemas.microsoft.com/office/drawing/2014/main" id="{AC4412DF-55E1-9F46-5A03-9E06F7AA81C3}"/>
              </a:ext>
            </a:extLst>
          </p:cNvPr>
          <p:cNvSpPr>
            <a:spLocks noGrp="1"/>
          </p:cNvSpPr>
          <p:nvPr>
            <p:ph type="body" sz="quarter" idx="17" hasCustomPrompt="1"/>
          </p:nvPr>
        </p:nvSpPr>
        <p:spPr>
          <a:xfrm rot="5400000">
            <a:off x="588989" y="2877845"/>
            <a:ext cx="885928" cy="117630"/>
          </a:xfrm>
          <a:prstGeom prst="triangle">
            <a:avLst/>
          </a:prstGeom>
          <a:solidFill>
            <a:srgbClr val="7E00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buNone/>
              <a:defRPr lang="en-US" sz="500" dirty="0" smtClean="0">
                <a:solidFill>
                  <a:schemeClr val="lt1"/>
                </a:solidFill>
              </a:defRPr>
            </a:lvl1pPr>
          </a:lstStyle>
          <a:p>
            <a:pPr marL="0" lvl="0" algn="ctr"/>
            <a:r>
              <a:rPr lang="en-US"/>
              <a:t> </a:t>
            </a:r>
          </a:p>
        </p:txBody>
      </p:sp>
      <p:sp>
        <p:nvSpPr>
          <p:cNvPr id="8" name="Text Placeholder 11">
            <a:extLst>
              <a:ext uri="{FF2B5EF4-FFF2-40B4-BE49-F238E27FC236}">
                <a16:creationId xmlns:a16="http://schemas.microsoft.com/office/drawing/2014/main" id="{357B6257-E795-C88D-8FC7-B83D33D1CC70}"/>
              </a:ext>
            </a:extLst>
          </p:cNvPr>
          <p:cNvSpPr>
            <a:spLocks noGrp="1"/>
          </p:cNvSpPr>
          <p:nvPr>
            <p:ph type="body" sz="quarter" idx="15"/>
          </p:nvPr>
        </p:nvSpPr>
        <p:spPr>
          <a:xfrm rot="16200000">
            <a:off x="-1031660" y="2708060"/>
            <a:ext cx="3552396" cy="457200"/>
          </a:xfrm>
          <a:prstGeom prst="rect">
            <a:avLst/>
          </a:prstGeom>
          <a:solidFill>
            <a:schemeClr val="accent1"/>
          </a:solidFill>
          <a:ln w="6350">
            <a:solidFill>
              <a:schemeClr val="accent1"/>
            </a:solidFill>
          </a:ln>
        </p:spPr>
        <p:txBody>
          <a:bodyPr lIns="182880" tIns="45720" rIns="182880" bIns="45720" anchor="ctr" anchorCtr="0">
            <a:noAutofit/>
          </a:bodyPr>
          <a:lstStyle>
            <a:lvl1pPr marL="0" indent="0">
              <a:lnSpc>
                <a:spcPct val="100000"/>
              </a:lnSpc>
              <a:spcBef>
                <a:spcPts val="0"/>
              </a:spcBef>
              <a:spcAft>
                <a:spcPts val="0"/>
              </a:spcAft>
              <a:buClr>
                <a:schemeClr val="tx1"/>
              </a:buClr>
              <a:buFont typeface="Apis For Office" panose="020B0504010101010104" pitchFamily="34" charset="0"/>
              <a:buNone/>
              <a:tabLst/>
              <a:defRPr sz="1800" b="0" i="0">
                <a:solidFill>
                  <a:schemeClr val="bg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US"/>
              <a:t>Click to edit Master text </a:t>
            </a:r>
          </a:p>
        </p:txBody>
      </p:sp>
      <p:sp>
        <p:nvSpPr>
          <p:cNvPr id="10" name="Text Placeholder 12">
            <a:extLst>
              <a:ext uri="{FF2B5EF4-FFF2-40B4-BE49-F238E27FC236}">
                <a16:creationId xmlns:a16="http://schemas.microsoft.com/office/drawing/2014/main" id="{788D6D50-4950-4AEB-61A1-81423CD31491}"/>
              </a:ext>
            </a:extLst>
          </p:cNvPr>
          <p:cNvSpPr>
            <a:spLocks noGrp="1"/>
          </p:cNvSpPr>
          <p:nvPr>
            <p:ph type="body" sz="quarter" idx="23" hasCustomPrompt="1"/>
          </p:nvPr>
        </p:nvSpPr>
        <p:spPr>
          <a:xfrm>
            <a:off x="1594479" y="2450863"/>
            <a:ext cx="978408" cy="978408"/>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800" dirty="0" smtClean="0"/>
            </a:lvl1pPr>
          </a:lstStyle>
          <a:p>
            <a:pPr marL="0" lvl="0" algn="ctr"/>
            <a:r>
              <a:rPr lang="en-US"/>
              <a:t>  </a:t>
            </a:r>
          </a:p>
        </p:txBody>
      </p:sp>
      <p:sp>
        <p:nvSpPr>
          <p:cNvPr id="11" name="Text Placeholder 12">
            <a:extLst>
              <a:ext uri="{FF2B5EF4-FFF2-40B4-BE49-F238E27FC236}">
                <a16:creationId xmlns:a16="http://schemas.microsoft.com/office/drawing/2014/main" id="{C143F1DE-2256-FF1A-B99F-AD86EE091C27}"/>
              </a:ext>
            </a:extLst>
          </p:cNvPr>
          <p:cNvSpPr>
            <a:spLocks noGrp="1"/>
          </p:cNvSpPr>
          <p:nvPr>
            <p:ph type="body" sz="quarter" idx="55" hasCustomPrompt="1"/>
          </p:nvPr>
        </p:nvSpPr>
        <p:spPr>
          <a:xfrm>
            <a:off x="10253022" y="2450863"/>
            <a:ext cx="978408" cy="978408"/>
          </a:xfrm>
          <a:prstGeom prst="ellipse">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800" dirty="0" smtClean="0"/>
            </a:lvl1pPr>
          </a:lstStyle>
          <a:p>
            <a:pPr marL="0" lvl="0" algn="ctr"/>
            <a:r>
              <a:rPr lang="en-US"/>
              <a:t>  </a:t>
            </a:r>
          </a:p>
        </p:txBody>
      </p:sp>
      <p:sp>
        <p:nvSpPr>
          <p:cNvPr id="12" name="Text Placeholder 12">
            <a:extLst>
              <a:ext uri="{FF2B5EF4-FFF2-40B4-BE49-F238E27FC236}">
                <a16:creationId xmlns:a16="http://schemas.microsoft.com/office/drawing/2014/main" id="{C26EDDF4-C35F-44ED-FF9F-F5BA0906B068}"/>
              </a:ext>
            </a:extLst>
          </p:cNvPr>
          <p:cNvSpPr>
            <a:spLocks noGrp="1"/>
          </p:cNvSpPr>
          <p:nvPr>
            <p:ph type="body" sz="quarter" idx="56" hasCustomPrompt="1"/>
          </p:nvPr>
        </p:nvSpPr>
        <p:spPr>
          <a:xfrm>
            <a:off x="3132625" y="2450863"/>
            <a:ext cx="978408" cy="978408"/>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800" dirty="0" smtClean="0"/>
            </a:lvl1pPr>
          </a:lstStyle>
          <a:p>
            <a:pPr marL="0" lvl="0" algn="ctr"/>
            <a:r>
              <a:rPr lang="en-US"/>
              <a:t>  </a:t>
            </a:r>
          </a:p>
        </p:txBody>
      </p:sp>
      <p:sp>
        <p:nvSpPr>
          <p:cNvPr id="13" name="Text Placeholder 12">
            <a:extLst>
              <a:ext uri="{FF2B5EF4-FFF2-40B4-BE49-F238E27FC236}">
                <a16:creationId xmlns:a16="http://schemas.microsoft.com/office/drawing/2014/main" id="{EE9E8EB8-0E65-B457-57C4-5E1886B29E57}"/>
              </a:ext>
            </a:extLst>
          </p:cNvPr>
          <p:cNvSpPr>
            <a:spLocks noGrp="1"/>
          </p:cNvSpPr>
          <p:nvPr>
            <p:ph type="body" sz="quarter" idx="57" hasCustomPrompt="1"/>
          </p:nvPr>
        </p:nvSpPr>
        <p:spPr>
          <a:xfrm>
            <a:off x="4993376" y="2450863"/>
            <a:ext cx="978408" cy="978408"/>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800" dirty="0" smtClean="0"/>
            </a:lvl1pPr>
          </a:lstStyle>
          <a:p>
            <a:pPr marL="0" lvl="0" algn="ctr"/>
            <a:r>
              <a:rPr lang="en-US"/>
              <a:t>  </a:t>
            </a:r>
          </a:p>
        </p:txBody>
      </p:sp>
      <p:sp>
        <p:nvSpPr>
          <p:cNvPr id="14" name="Text Placeholder 12">
            <a:extLst>
              <a:ext uri="{FF2B5EF4-FFF2-40B4-BE49-F238E27FC236}">
                <a16:creationId xmlns:a16="http://schemas.microsoft.com/office/drawing/2014/main" id="{A4AD0E55-79C5-8C64-77B4-2ADBBAF67E8B}"/>
              </a:ext>
            </a:extLst>
          </p:cNvPr>
          <p:cNvSpPr>
            <a:spLocks noGrp="1"/>
          </p:cNvSpPr>
          <p:nvPr>
            <p:ph type="body" sz="quarter" idx="58" hasCustomPrompt="1"/>
          </p:nvPr>
        </p:nvSpPr>
        <p:spPr>
          <a:xfrm>
            <a:off x="6854127" y="2450863"/>
            <a:ext cx="978408" cy="978408"/>
          </a:xfrm>
          <a:prstGeom prst="ellipse">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800" dirty="0" smtClean="0"/>
            </a:lvl1pPr>
          </a:lstStyle>
          <a:p>
            <a:pPr marL="0" lvl="0" algn="ctr"/>
            <a:r>
              <a:rPr lang="en-US"/>
              <a:t>  </a:t>
            </a:r>
          </a:p>
        </p:txBody>
      </p:sp>
      <p:sp>
        <p:nvSpPr>
          <p:cNvPr id="15" name="Text Placeholder 12">
            <a:extLst>
              <a:ext uri="{FF2B5EF4-FFF2-40B4-BE49-F238E27FC236}">
                <a16:creationId xmlns:a16="http://schemas.microsoft.com/office/drawing/2014/main" id="{1F34DB79-C9C5-19E2-FF8A-C4425012206B}"/>
              </a:ext>
            </a:extLst>
          </p:cNvPr>
          <p:cNvSpPr>
            <a:spLocks noGrp="1"/>
          </p:cNvSpPr>
          <p:nvPr>
            <p:ph type="body" sz="quarter" idx="59" hasCustomPrompt="1"/>
          </p:nvPr>
        </p:nvSpPr>
        <p:spPr>
          <a:xfrm>
            <a:off x="8714878" y="2450863"/>
            <a:ext cx="978408" cy="978408"/>
          </a:xfrm>
          <a:prstGeom prst="ellipse">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800" dirty="0" smtClean="0"/>
            </a:lvl1pPr>
          </a:lstStyle>
          <a:p>
            <a:pPr marL="0" lvl="0" algn="ctr"/>
            <a:r>
              <a:rPr lang="en-US"/>
              <a:t>  </a:t>
            </a:r>
          </a:p>
        </p:txBody>
      </p:sp>
      <p:sp>
        <p:nvSpPr>
          <p:cNvPr id="4" name="Text Placeholder 9">
            <a:extLst>
              <a:ext uri="{FF2B5EF4-FFF2-40B4-BE49-F238E27FC236}">
                <a16:creationId xmlns:a16="http://schemas.microsoft.com/office/drawing/2014/main" id="{5E5DFAFF-EE30-8342-7DD0-F636B2BF10FE}"/>
              </a:ext>
            </a:extLst>
          </p:cNvPr>
          <p:cNvSpPr>
            <a:spLocks noGrp="1"/>
          </p:cNvSpPr>
          <p:nvPr>
            <p:ph type="body" sz="quarter" idx="11"/>
          </p:nvPr>
        </p:nvSpPr>
        <p:spPr>
          <a:xfrm>
            <a:off x="515937" y="5005786"/>
            <a:ext cx="11155649" cy="468312"/>
          </a:xfrm>
          <a:prstGeom prst="rect">
            <a:avLst/>
          </a:prstGeom>
          <a:solidFill>
            <a:schemeClr val="bg1">
              <a:lumMod val="95000"/>
            </a:schemeClr>
          </a:solidFill>
          <a:ln w="6350">
            <a:solidFill>
              <a:schemeClr val="bg1">
                <a:lumMod val="85000"/>
              </a:schemeClr>
            </a:solidFill>
          </a:ln>
        </p:spPr>
        <p:txBody>
          <a:bodyPr wrap="square" lIns="182880" tIns="18288" rIns="182880" bIns="18288" anchor="ctr">
            <a:normAutofit/>
          </a:bodyPr>
          <a:lstStyle>
            <a:lvl1pPr marL="0" indent="0">
              <a:lnSpc>
                <a:spcPct val="100000"/>
              </a:lnSpc>
              <a:spcBef>
                <a:spcPts val="0"/>
              </a:spcBef>
              <a:buNone/>
              <a:defRPr sz="1600" b="0">
                <a:solidFill>
                  <a:schemeClr val="accent2"/>
                </a:solidFill>
              </a:defRPr>
            </a:lvl1pPr>
          </a:lstStyle>
          <a:p>
            <a:pPr lvl="0"/>
            <a:r>
              <a:rPr lang="en-US"/>
              <a:t>Click to edit Master text styles</a:t>
            </a:r>
          </a:p>
        </p:txBody>
      </p:sp>
    </p:spTree>
    <p:extLst>
      <p:ext uri="{BB962C8B-B14F-4D97-AF65-F5344CB8AC3E}">
        <p14:creationId xmlns:p14="http://schemas.microsoft.com/office/powerpoint/2010/main" val="544007646"/>
      </p:ext>
    </p:extLst>
  </p:cSld>
  <p:clrMapOvr>
    <a:masterClrMapping/>
  </p:clrMapOvr>
  <p:extLst>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oject timeline – option 1">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90D5CBC3-5493-4850-9A8B-582F18C8E2B1}"/>
              </a:ext>
            </a:extLst>
          </p:cNvPr>
          <p:cNvSpPr>
            <a:spLocks noGrp="1"/>
          </p:cNvSpPr>
          <p:nvPr>
            <p:ph type="body" sz="quarter" idx="40" hasCustomPrompt="1"/>
          </p:nvPr>
        </p:nvSpPr>
        <p:spPr>
          <a:xfrm>
            <a:off x="524477" y="1160463"/>
            <a:ext cx="1490061" cy="324441"/>
          </a:xfrm>
          <a:prstGeom prst="rect">
            <a:avLst/>
          </a:prstGeom>
          <a:solidFill>
            <a:schemeClr val="bg1">
              <a:lumMod val="95000"/>
            </a:schemeClr>
          </a:solidFill>
          <a:ln>
            <a:solidFill>
              <a:schemeClr val="bg1">
                <a:lumMod val="85000"/>
              </a:schemeClr>
            </a:solidFill>
          </a:ln>
        </p:spPr>
        <p:txBody>
          <a:bodyPr lIns="0" tIns="0" rIns="0" bIns="0" anchor="ctr"/>
          <a:lstStyle>
            <a:lvl1pPr marL="0" indent="0" algn="ctr">
              <a:lnSpc>
                <a:spcPct val="100000"/>
              </a:lnSpc>
              <a:spcBef>
                <a:spcPts val="0"/>
              </a:spcBef>
              <a:buNone/>
              <a:defRPr sz="1400"/>
            </a:lvl1pPr>
            <a:lvl2pPr marL="457200" indent="0">
              <a:buNone/>
              <a:defRPr sz="1200"/>
            </a:lvl2pPr>
            <a:lvl3pPr marL="914400" indent="0">
              <a:buNone/>
              <a:defRPr sz="1100"/>
            </a:lvl3pPr>
            <a:lvl4pPr marL="1371600" indent="0">
              <a:buNone/>
              <a:defRPr sz="1050"/>
            </a:lvl4pPr>
            <a:lvl5pPr marL="1828800" indent="0">
              <a:buNone/>
              <a:defRPr sz="1050"/>
            </a:lvl5pPr>
          </a:lstStyle>
          <a:p>
            <a:pPr lvl="0"/>
            <a:r>
              <a:rPr lang="en-US"/>
              <a:t>Click to edit text</a:t>
            </a:r>
          </a:p>
        </p:txBody>
      </p:sp>
      <p:sp>
        <p:nvSpPr>
          <p:cNvPr id="121" name="Text Placeholder 5">
            <a:extLst>
              <a:ext uri="{FF2B5EF4-FFF2-40B4-BE49-F238E27FC236}">
                <a16:creationId xmlns:a16="http://schemas.microsoft.com/office/drawing/2014/main" id="{9F7E2E01-2816-455E-9CC9-BA9C2837E36B}"/>
              </a:ext>
            </a:extLst>
          </p:cNvPr>
          <p:cNvSpPr>
            <a:spLocks noGrp="1"/>
          </p:cNvSpPr>
          <p:nvPr>
            <p:ph type="body" sz="quarter" idx="42" hasCustomPrompt="1"/>
          </p:nvPr>
        </p:nvSpPr>
        <p:spPr>
          <a:xfrm>
            <a:off x="2014538" y="1160463"/>
            <a:ext cx="3898493" cy="324441"/>
          </a:xfrm>
          <a:prstGeom prst="rect">
            <a:avLst/>
          </a:prstGeom>
          <a:ln>
            <a:solidFill>
              <a:schemeClr val="bg1">
                <a:lumMod val="85000"/>
              </a:schemeClr>
            </a:solidFill>
          </a:ln>
        </p:spPr>
        <p:txBody>
          <a:bodyPr lIns="91440" tIns="0" rIns="0" bIns="0" anchor="ctr"/>
          <a:lstStyle>
            <a:lvl1pPr marL="0" indent="0" algn="l">
              <a:lnSpc>
                <a:spcPct val="100000"/>
              </a:lnSpc>
              <a:spcBef>
                <a:spcPts val="0"/>
              </a:spcBef>
              <a:buNone/>
              <a:defRPr sz="1100"/>
            </a:lvl1pPr>
            <a:lvl2pPr marL="457200" indent="0">
              <a:buNone/>
              <a:defRPr sz="1200"/>
            </a:lvl2pPr>
            <a:lvl3pPr marL="914400" indent="0">
              <a:buNone/>
              <a:defRPr sz="1100"/>
            </a:lvl3pPr>
            <a:lvl4pPr marL="1371600" indent="0">
              <a:buNone/>
              <a:defRPr sz="1050"/>
            </a:lvl4pPr>
            <a:lvl5pPr marL="1828800" indent="0">
              <a:buNone/>
              <a:defRPr sz="1050"/>
            </a:lvl5pPr>
          </a:lstStyle>
          <a:p>
            <a:pPr lvl="0"/>
            <a:r>
              <a:rPr lang="en-US"/>
              <a:t>Click to edit text</a:t>
            </a:r>
          </a:p>
        </p:txBody>
      </p:sp>
      <p:sp>
        <p:nvSpPr>
          <p:cNvPr id="7" name="Text Placeholder 12">
            <a:extLst>
              <a:ext uri="{FF2B5EF4-FFF2-40B4-BE49-F238E27FC236}">
                <a16:creationId xmlns:a16="http://schemas.microsoft.com/office/drawing/2014/main" id="{D28B5D43-6886-FA6E-C216-7EA96326031E}"/>
              </a:ext>
            </a:extLst>
          </p:cNvPr>
          <p:cNvSpPr>
            <a:spLocks noGrp="1"/>
          </p:cNvSpPr>
          <p:nvPr>
            <p:ph type="body" sz="quarter" idx="50" hasCustomPrompt="1"/>
          </p:nvPr>
        </p:nvSpPr>
        <p:spPr>
          <a:xfrm>
            <a:off x="515939" y="5474098"/>
            <a:ext cx="11151583" cy="726970"/>
          </a:xfrm>
          <a:prstGeom prst="rect">
            <a:avLst/>
          </a:prstGeom>
          <a:noFill/>
          <a:ln w="63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800" dirty="0" smtClean="0"/>
            </a:lvl1pPr>
          </a:lstStyle>
          <a:p>
            <a:pPr marL="0" lvl="0" algn="ctr"/>
            <a:r>
              <a:rPr lang="en-US"/>
              <a:t>  </a:t>
            </a:r>
          </a:p>
        </p:txBody>
      </p:sp>
      <p:sp>
        <p:nvSpPr>
          <p:cNvPr id="2" name="Text Placeholder 2">
            <a:extLst>
              <a:ext uri="{FF2B5EF4-FFF2-40B4-BE49-F238E27FC236}">
                <a16:creationId xmlns:a16="http://schemas.microsoft.com/office/drawing/2014/main" id="{2EBB37DC-1DE7-49B4-9654-57F21EE66FB8}"/>
              </a:ext>
            </a:extLst>
          </p:cNvPr>
          <p:cNvSpPr>
            <a:spLocks noGrp="1"/>
          </p:cNvSpPr>
          <p:nvPr>
            <p:ph type="body" sz="quarter" idx="10"/>
          </p:nvPr>
        </p:nvSpPr>
        <p:spPr>
          <a:xfrm>
            <a:off x="515938" y="386557"/>
            <a:ext cx="11160124" cy="468312"/>
          </a:xfrm>
          <a:prstGeom prst="rect">
            <a:avLst/>
          </a:prstGeom>
        </p:spPr>
        <p:txBody>
          <a:bodyPr lIns="0" tIns="0" rIns="0" bIns="0" anchor="ctr"/>
          <a:lstStyle>
            <a:lvl1pPr marL="0" indent="0">
              <a:lnSpc>
                <a:spcPct val="90000"/>
              </a:lnSpc>
              <a:spcBef>
                <a:spcPts val="0"/>
              </a:spcBef>
              <a:buNone/>
              <a:defRPr sz="2400" b="0" i="0" cap="all" baseline="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
        <p:nvSpPr>
          <p:cNvPr id="100" name="Table Placeholder 3">
            <a:extLst>
              <a:ext uri="{FF2B5EF4-FFF2-40B4-BE49-F238E27FC236}">
                <a16:creationId xmlns:a16="http://schemas.microsoft.com/office/drawing/2014/main" id="{45957CCE-6789-4D31-BA1C-D143DD63149C}"/>
              </a:ext>
            </a:extLst>
          </p:cNvPr>
          <p:cNvSpPr>
            <a:spLocks noGrp="1"/>
          </p:cNvSpPr>
          <p:nvPr>
            <p:ph type="tbl" sz="quarter" idx="11" hasCustomPrompt="1"/>
          </p:nvPr>
        </p:nvSpPr>
        <p:spPr>
          <a:xfrm>
            <a:off x="524478" y="1616836"/>
            <a:ext cx="11160122" cy="3280716"/>
          </a:xfrm>
          <a:prstGeom prst="rect">
            <a:avLst/>
          </a:prstGeom>
        </p:spPr>
        <p:txBody>
          <a:bodyPr lIns="0" tIns="0" rIns="0" bIns="0" anchor="ctr" anchorCtr="0"/>
          <a:lstStyle>
            <a:lvl1pPr marL="0" indent="0" algn="ctr">
              <a:buNone/>
              <a:defRPr sz="1800"/>
            </a:lvl1pPr>
          </a:lstStyle>
          <a:p>
            <a:r>
              <a:rPr lang="en-US"/>
              <a:t>Inset Table</a:t>
            </a:r>
          </a:p>
        </p:txBody>
      </p:sp>
      <p:sp>
        <p:nvSpPr>
          <p:cNvPr id="117" name="Text Placeholder 6">
            <a:extLst>
              <a:ext uri="{FF2B5EF4-FFF2-40B4-BE49-F238E27FC236}">
                <a16:creationId xmlns:a16="http://schemas.microsoft.com/office/drawing/2014/main" id="{59BFC16D-3D3D-4C19-9CFB-F9700F936688}"/>
              </a:ext>
            </a:extLst>
          </p:cNvPr>
          <p:cNvSpPr>
            <a:spLocks noGrp="1"/>
          </p:cNvSpPr>
          <p:nvPr>
            <p:ph type="body" sz="quarter" idx="38"/>
          </p:nvPr>
        </p:nvSpPr>
        <p:spPr>
          <a:xfrm>
            <a:off x="652717" y="5546760"/>
            <a:ext cx="10891042" cy="556586"/>
          </a:xfrm>
          <a:prstGeom prst="rect">
            <a:avLst/>
          </a:prstGeom>
        </p:spPr>
        <p:txBody>
          <a:bodyPr lIns="0" tIns="0" rIns="0" bIns="0"/>
          <a:lstStyle>
            <a:lvl1pPr marL="216000" indent="-216000">
              <a:lnSpc>
                <a:spcPct val="100000"/>
              </a:lnSpc>
              <a:spcBef>
                <a:spcPts val="0"/>
              </a:spcBef>
              <a:spcAft>
                <a:spcPts val="600"/>
              </a:spcAft>
              <a:buClr>
                <a:schemeClr val="accent3"/>
              </a:buClr>
              <a:buFont typeface="Roboto Light" panose="02000000000000000000" pitchFamily="2" charset="0"/>
              <a:buChar char="›"/>
              <a:defRPr sz="1200"/>
            </a:lvl1pPr>
            <a:lvl2pPr marL="457200" indent="0">
              <a:buNone/>
              <a:defRPr sz="1200"/>
            </a:lvl2pPr>
            <a:lvl3pPr marL="914400" indent="0">
              <a:buNone/>
              <a:defRPr sz="1100"/>
            </a:lvl3pPr>
            <a:lvl4pPr marL="1371600" indent="0">
              <a:buNone/>
              <a:defRPr sz="1050"/>
            </a:lvl4pPr>
            <a:lvl5pPr marL="1828800" indent="0">
              <a:buNone/>
              <a:defRPr sz="1050"/>
            </a:lvl5pPr>
          </a:lstStyle>
          <a:p>
            <a:pPr lvl="0"/>
            <a:r>
              <a:rPr lang="en-US"/>
              <a:t>Click to edit Master text styles</a:t>
            </a:r>
          </a:p>
        </p:txBody>
      </p:sp>
      <p:sp>
        <p:nvSpPr>
          <p:cNvPr id="4" name="Text Placeholder 9">
            <a:extLst>
              <a:ext uri="{FF2B5EF4-FFF2-40B4-BE49-F238E27FC236}">
                <a16:creationId xmlns:a16="http://schemas.microsoft.com/office/drawing/2014/main" id="{C1769E27-8726-7064-7945-B8F8047C7C22}"/>
              </a:ext>
            </a:extLst>
          </p:cNvPr>
          <p:cNvSpPr>
            <a:spLocks noGrp="1"/>
          </p:cNvSpPr>
          <p:nvPr>
            <p:ph type="body" sz="quarter" idx="44"/>
          </p:nvPr>
        </p:nvSpPr>
        <p:spPr>
          <a:xfrm>
            <a:off x="515937" y="5005786"/>
            <a:ext cx="11155649" cy="468312"/>
          </a:xfrm>
          <a:prstGeom prst="rect">
            <a:avLst/>
          </a:prstGeom>
          <a:solidFill>
            <a:schemeClr val="bg1">
              <a:lumMod val="95000"/>
            </a:schemeClr>
          </a:solidFill>
          <a:ln w="6350">
            <a:solidFill>
              <a:schemeClr val="bg1">
                <a:lumMod val="85000"/>
              </a:schemeClr>
            </a:solidFill>
          </a:ln>
        </p:spPr>
        <p:txBody>
          <a:bodyPr wrap="square" lIns="182880" tIns="18288" rIns="182880" bIns="18288" anchor="ctr">
            <a:normAutofit/>
          </a:bodyPr>
          <a:lstStyle>
            <a:lvl1pPr marL="0" indent="0">
              <a:lnSpc>
                <a:spcPct val="100000"/>
              </a:lnSpc>
              <a:spcBef>
                <a:spcPts val="0"/>
              </a:spcBef>
              <a:buNone/>
              <a:defRPr sz="1600" b="0">
                <a:solidFill>
                  <a:schemeClr val="accent2"/>
                </a:solidFill>
              </a:defRPr>
            </a:lvl1pPr>
          </a:lstStyle>
          <a:p>
            <a:pPr lvl="0"/>
            <a:r>
              <a:rPr lang="en-US"/>
              <a:t>Click to edit Master text styles</a:t>
            </a:r>
          </a:p>
        </p:txBody>
      </p:sp>
      <p:sp>
        <p:nvSpPr>
          <p:cNvPr id="8" name="Text Placeholder 5">
            <a:extLst>
              <a:ext uri="{FF2B5EF4-FFF2-40B4-BE49-F238E27FC236}">
                <a16:creationId xmlns:a16="http://schemas.microsoft.com/office/drawing/2014/main" id="{93BF00CF-FF5C-1399-B2F2-1EE984159156}"/>
              </a:ext>
            </a:extLst>
          </p:cNvPr>
          <p:cNvSpPr>
            <a:spLocks noGrp="1"/>
          </p:cNvSpPr>
          <p:nvPr>
            <p:ph type="body" sz="quarter" idx="51" hasCustomPrompt="1"/>
          </p:nvPr>
        </p:nvSpPr>
        <p:spPr>
          <a:xfrm>
            <a:off x="6296046" y="1160463"/>
            <a:ext cx="1490061" cy="324441"/>
          </a:xfrm>
          <a:prstGeom prst="rect">
            <a:avLst/>
          </a:prstGeom>
          <a:solidFill>
            <a:schemeClr val="bg1">
              <a:lumMod val="95000"/>
            </a:schemeClr>
          </a:solidFill>
          <a:ln>
            <a:solidFill>
              <a:schemeClr val="bg1">
                <a:lumMod val="85000"/>
              </a:schemeClr>
            </a:solidFill>
          </a:ln>
        </p:spPr>
        <p:txBody>
          <a:bodyPr lIns="0" tIns="0" rIns="0" bIns="0" anchor="ctr"/>
          <a:lstStyle>
            <a:lvl1pPr marL="0" indent="0" algn="ctr">
              <a:lnSpc>
                <a:spcPct val="100000"/>
              </a:lnSpc>
              <a:spcBef>
                <a:spcPts val="0"/>
              </a:spcBef>
              <a:buNone/>
              <a:defRPr sz="1400"/>
            </a:lvl1pPr>
            <a:lvl2pPr marL="457200" indent="0">
              <a:buNone/>
              <a:defRPr sz="1200"/>
            </a:lvl2pPr>
            <a:lvl3pPr marL="914400" indent="0">
              <a:buNone/>
              <a:defRPr sz="1100"/>
            </a:lvl3pPr>
            <a:lvl4pPr marL="1371600" indent="0">
              <a:buNone/>
              <a:defRPr sz="1050"/>
            </a:lvl4pPr>
            <a:lvl5pPr marL="1828800" indent="0">
              <a:buNone/>
              <a:defRPr sz="1050"/>
            </a:lvl5pPr>
          </a:lstStyle>
          <a:p>
            <a:pPr lvl="0"/>
            <a:r>
              <a:rPr lang="en-US"/>
              <a:t>Click to edit text</a:t>
            </a:r>
          </a:p>
        </p:txBody>
      </p:sp>
      <p:sp>
        <p:nvSpPr>
          <p:cNvPr id="9" name="Text Placeholder 5">
            <a:extLst>
              <a:ext uri="{FF2B5EF4-FFF2-40B4-BE49-F238E27FC236}">
                <a16:creationId xmlns:a16="http://schemas.microsoft.com/office/drawing/2014/main" id="{19C8E3E8-F686-F2A4-4FD7-72AFCC4E1530}"/>
              </a:ext>
            </a:extLst>
          </p:cNvPr>
          <p:cNvSpPr>
            <a:spLocks noGrp="1"/>
          </p:cNvSpPr>
          <p:nvPr>
            <p:ph type="body" sz="quarter" idx="52" hasCustomPrompt="1"/>
          </p:nvPr>
        </p:nvSpPr>
        <p:spPr>
          <a:xfrm>
            <a:off x="7786107" y="1160463"/>
            <a:ext cx="3898493" cy="324441"/>
          </a:xfrm>
          <a:prstGeom prst="rect">
            <a:avLst/>
          </a:prstGeom>
          <a:ln>
            <a:solidFill>
              <a:schemeClr val="bg1">
                <a:lumMod val="85000"/>
              </a:schemeClr>
            </a:solidFill>
          </a:ln>
        </p:spPr>
        <p:txBody>
          <a:bodyPr lIns="91440" tIns="0" rIns="0" bIns="0" anchor="ctr"/>
          <a:lstStyle>
            <a:lvl1pPr marL="0" indent="0" algn="l">
              <a:lnSpc>
                <a:spcPct val="100000"/>
              </a:lnSpc>
              <a:spcBef>
                <a:spcPts val="0"/>
              </a:spcBef>
              <a:buNone/>
              <a:defRPr sz="1100"/>
            </a:lvl1pPr>
            <a:lvl2pPr marL="457200" indent="0">
              <a:buNone/>
              <a:defRPr sz="1200"/>
            </a:lvl2pPr>
            <a:lvl3pPr marL="914400" indent="0">
              <a:buNone/>
              <a:defRPr sz="1100"/>
            </a:lvl3pPr>
            <a:lvl4pPr marL="1371600" indent="0">
              <a:buNone/>
              <a:defRPr sz="1050"/>
            </a:lvl4pPr>
            <a:lvl5pPr marL="1828800" indent="0">
              <a:buNone/>
              <a:defRPr sz="1050"/>
            </a:lvl5pPr>
          </a:lstStyle>
          <a:p>
            <a:pPr lvl="0"/>
            <a:r>
              <a:rPr lang="en-US"/>
              <a:t>Click to edit text</a:t>
            </a:r>
          </a:p>
        </p:txBody>
      </p:sp>
    </p:spTree>
    <p:extLst>
      <p:ext uri="{BB962C8B-B14F-4D97-AF65-F5344CB8AC3E}">
        <p14:creationId xmlns:p14="http://schemas.microsoft.com/office/powerpoint/2010/main" val="1951548148"/>
      </p:ext>
    </p:extLst>
  </p:cSld>
  <p:clrMapOvr>
    <a:masterClrMapping/>
  </p:clrMapOvr>
  <p:extLst>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oject timeline /process – option 2">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id="{2EBB37DC-1DE7-49B4-9654-57F21EE66FB8}"/>
              </a:ext>
            </a:extLst>
          </p:cNvPr>
          <p:cNvSpPr>
            <a:spLocks noGrp="1"/>
          </p:cNvSpPr>
          <p:nvPr>
            <p:ph type="body" sz="quarter" idx="10"/>
          </p:nvPr>
        </p:nvSpPr>
        <p:spPr>
          <a:xfrm>
            <a:off x="515938" y="386557"/>
            <a:ext cx="11160124" cy="468312"/>
          </a:xfrm>
          <a:prstGeom prst="rect">
            <a:avLst/>
          </a:prstGeom>
        </p:spPr>
        <p:txBody>
          <a:bodyPr lIns="0" tIns="0" rIns="0" bIns="0" anchor="ctr"/>
          <a:lstStyle>
            <a:lvl1pPr marL="0" indent="0">
              <a:lnSpc>
                <a:spcPct val="90000"/>
              </a:lnSpc>
              <a:spcBef>
                <a:spcPts val="0"/>
              </a:spcBef>
              <a:buNone/>
              <a:defRPr sz="2400" b="0" i="0" cap="all" baseline="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
        <p:nvSpPr>
          <p:cNvPr id="3" name="Text Placeholder 12">
            <a:extLst>
              <a:ext uri="{FF2B5EF4-FFF2-40B4-BE49-F238E27FC236}">
                <a16:creationId xmlns:a16="http://schemas.microsoft.com/office/drawing/2014/main" id="{D04BD34E-5FDA-7E53-05EE-A20430B240F4}"/>
              </a:ext>
            </a:extLst>
          </p:cNvPr>
          <p:cNvSpPr>
            <a:spLocks noGrp="1"/>
          </p:cNvSpPr>
          <p:nvPr>
            <p:ph type="body" sz="quarter" idx="23" hasCustomPrompt="1"/>
          </p:nvPr>
        </p:nvSpPr>
        <p:spPr>
          <a:xfrm>
            <a:off x="515937" y="1850710"/>
            <a:ext cx="2227729" cy="468312"/>
          </a:xfrm>
          <a:prstGeom prst="chevron">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800" dirty="0" smtClean="0"/>
            </a:lvl1pPr>
          </a:lstStyle>
          <a:p>
            <a:pPr marL="0" lvl="0" algn="ctr"/>
            <a:r>
              <a:rPr lang="en-US"/>
              <a:t>  </a:t>
            </a:r>
          </a:p>
        </p:txBody>
      </p:sp>
      <p:sp>
        <p:nvSpPr>
          <p:cNvPr id="15" name="Text Placeholder 12">
            <a:extLst>
              <a:ext uri="{FF2B5EF4-FFF2-40B4-BE49-F238E27FC236}">
                <a16:creationId xmlns:a16="http://schemas.microsoft.com/office/drawing/2014/main" id="{C1A95BD3-0BBF-8D40-923F-DBAE5F765068}"/>
              </a:ext>
            </a:extLst>
          </p:cNvPr>
          <p:cNvSpPr>
            <a:spLocks noGrp="1"/>
          </p:cNvSpPr>
          <p:nvPr>
            <p:ph type="body" sz="quarter" idx="54" hasCustomPrompt="1"/>
          </p:nvPr>
        </p:nvSpPr>
        <p:spPr>
          <a:xfrm>
            <a:off x="2749036" y="1850710"/>
            <a:ext cx="2227729" cy="468312"/>
          </a:xfrm>
          <a:prstGeom prst="chevron">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800" dirty="0" smtClean="0"/>
            </a:lvl1pPr>
          </a:lstStyle>
          <a:p>
            <a:pPr marL="0" lvl="0" algn="ctr"/>
            <a:r>
              <a:rPr lang="en-US"/>
              <a:t>  </a:t>
            </a:r>
          </a:p>
        </p:txBody>
      </p:sp>
      <p:sp>
        <p:nvSpPr>
          <p:cNvPr id="21" name="Text Placeholder 12">
            <a:extLst>
              <a:ext uri="{FF2B5EF4-FFF2-40B4-BE49-F238E27FC236}">
                <a16:creationId xmlns:a16="http://schemas.microsoft.com/office/drawing/2014/main" id="{8ECFC139-101C-728D-FE62-D6D824CFE2E2}"/>
              </a:ext>
            </a:extLst>
          </p:cNvPr>
          <p:cNvSpPr>
            <a:spLocks noGrp="1"/>
          </p:cNvSpPr>
          <p:nvPr>
            <p:ph type="body" sz="quarter" idx="55" hasCustomPrompt="1"/>
          </p:nvPr>
        </p:nvSpPr>
        <p:spPr>
          <a:xfrm>
            <a:off x="4982135" y="1850710"/>
            <a:ext cx="2227729" cy="468312"/>
          </a:xfrm>
          <a:prstGeom prst="chevron">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800" dirty="0" smtClean="0"/>
            </a:lvl1pPr>
          </a:lstStyle>
          <a:p>
            <a:pPr marL="0" lvl="0" algn="ctr"/>
            <a:r>
              <a:rPr lang="en-US"/>
              <a:t>  </a:t>
            </a:r>
          </a:p>
        </p:txBody>
      </p:sp>
      <p:sp>
        <p:nvSpPr>
          <p:cNvPr id="34" name="Text Placeholder 12">
            <a:extLst>
              <a:ext uri="{FF2B5EF4-FFF2-40B4-BE49-F238E27FC236}">
                <a16:creationId xmlns:a16="http://schemas.microsoft.com/office/drawing/2014/main" id="{6340149D-DBEC-9968-07DE-E123CD444E43}"/>
              </a:ext>
            </a:extLst>
          </p:cNvPr>
          <p:cNvSpPr>
            <a:spLocks noGrp="1"/>
          </p:cNvSpPr>
          <p:nvPr>
            <p:ph type="body" sz="quarter" idx="57" hasCustomPrompt="1"/>
          </p:nvPr>
        </p:nvSpPr>
        <p:spPr>
          <a:xfrm>
            <a:off x="9448333" y="1850710"/>
            <a:ext cx="2227729" cy="468312"/>
          </a:xfrm>
          <a:prstGeom prst="chevron">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800" dirty="0" smtClean="0"/>
            </a:lvl1pPr>
          </a:lstStyle>
          <a:p>
            <a:pPr marL="0" lvl="0" algn="ctr"/>
            <a:r>
              <a:rPr lang="en-US"/>
              <a:t>  </a:t>
            </a:r>
          </a:p>
        </p:txBody>
      </p:sp>
      <p:sp>
        <p:nvSpPr>
          <p:cNvPr id="35" name="Text Placeholder 12">
            <a:extLst>
              <a:ext uri="{FF2B5EF4-FFF2-40B4-BE49-F238E27FC236}">
                <a16:creationId xmlns:a16="http://schemas.microsoft.com/office/drawing/2014/main" id="{E9DC9FED-DF26-B274-8AEC-C3425D5639EF}"/>
              </a:ext>
            </a:extLst>
          </p:cNvPr>
          <p:cNvSpPr>
            <a:spLocks noGrp="1"/>
          </p:cNvSpPr>
          <p:nvPr>
            <p:ph type="body" sz="quarter" idx="58" hasCustomPrompt="1"/>
          </p:nvPr>
        </p:nvSpPr>
        <p:spPr>
          <a:xfrm>
            <a:off x="7215234" y="1850710"/>
            <a:ext cx="2227729" cy="468312"/>
          </a:xfrm>
          <a:prstGeom prst="chevron">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800" dirty="0" smtClean="0"/>
            </a:lvl1pPr>
          </a:lstStyle>
          <a:p>
            <a:pPr marL="0" lvl="0" algn="ctr"/>
            <a:r>
              <a:rPr lang="en-US"/>
              <a:t>  </a:t>
            </a:r>
          </a:p>
        </p:txBody>
      </p:sp>
      <p:sp>
        <p:nvSpPr>
          <p:cNvPr id="44" name="Text Placeholder 9">
            <a:extLst>
              <a:ext uri="{FF2B5EF4-FFF2-40B4-BE49-F238E27FC236}">
                <a16:creationId xmlns:a16="http://schemas.microsoft.com/office/drawing/2014/main" id="{D2A05925-CCF6-75D4-D6E6-B1F2F171A53C}"/>
              </a:ext>
            </a:extLst>
          </p:cNvPr>
          <p:cNvSpPr>
            <a:spLocks noGrp="1"/>
          </p:cNvSpPr>
          <p:nvPr>
            <p:ph type="body" sz="quarter" idx="63" hasCustomPrompt="1"/>
          </p:nvPr>
        </p:nvSpPr>
        <p:spPr>
          <a:xfrm>
            <a:off x="632226" y="3180845"/>
            <a:ext cx="1995150" cy="626417"/>
          </a:xfrm>
          <a:prstGeom prst="rect">
            <a:avLst/>
          </a:prstGeom>
        </p:spPr>
        <p:txBody>
          <a:bodyPr wrap="square" lIns="0" tIns="0" rIns="0" bIns="0" anchor="ctr">
            <a:noAutofit/>
          </a:bodyPr>
          <a:lstStyle>
            <a:lvl1pPr marL="0" indent="0" algn="ctr">
              <a:lnSpc>
                <a:spcPct val="100000"/>
              </a:lnSpc>
              <a:spcBef>
                <a:spcPts val="0"/>
              </a:spcBef>
              <a:buNone/>
              <a:defRPr sz="1600" b="0">
                <a:solidFill>
                  <a:schemeClr val="accent1"/>
                </a:solidFill>
              </a:defRPr>
            </a:lvl1pPr>
          </a:lstStyle>
          <a:p>
            <a:pPr lvl="0"/>
            <a:r>
              <a:rPr lang="en-US"/>
              <a:t>Click to edit </a:t>
            </a:r>
            <a:br>
              <a:rPr lang="en-US"/>
            </a:br>
            <a:r>
              <a:rPr lang="en-US"/>
              <a:t>Master text styles</a:t>
            </a:r>
          </a:p>
        </p:txBody>
      </p:sp>
      <p:sp>
        <p:nvSpPr>
          <p:cNvPr id="45" name="Text Placeholder 9">
            <a:extLst>
              <a:ext uri="{FF2B5EF4-FFF2-40B4-BE49-F238E27FC236}">
                <a16:creationId xmlns:a16="http://schemas.microsoft.com/office/drawing/2014/main" id="{416C78C6-65BD-8138-3FCC-918DC3DE4BA3}"/>
              </a:ext>
            </a:extLst>
          </p:cNvPr>
          <p:cNvSpPr>
            <a:spLocks noGrp="1"/>
          </p:cNvSpPr>
          <p:nvPr>
            <p:ph type="body" sz="quarter" idx="64" hasCustomPrompt="1"/>
          </p:nvPr>
        </p:nvSpPr>
        <p:spPr>
          <a:xfrm>
            <a:off x="2865325" y="3180845"/>
            <a:ext cx="1995150" cy="626417"/>
          </a:xfrm>
          <a:prstGeom prst="rect">
            <a:avLst/>
          </a:prstGeom>
        </p:spPr>
        <p:txBody>
          <a:bodyPr wrap="square" lIns="0" tIns="0" rIns="0" bIns="0" anchor="ctr">
            <a:noAutofit/>
          </a:bodyPr>
          <a:lstStyle>
            <a:lvl1pPr marL="0" indent="0" algn="ctr">
              <a:lnSpc>
                <a:spcPct val="100000"/>
              </a:lnSpc>
              <a:spcBef>
                <a:spcPts val="0"/>
              </a:spcBef>
              <a:buNone/>
              <a:defRPr sz="1600" b="0">
                <a:solidFill>
                  <a:schemeClr val="accent1"/>
                </a:solidFill>
              </a:defRPr>
            </a:lvl1pPr>
          </a:lstStyle>
          <a:p>
            <a:pPr lvl="0"/>
            <a:r>
              <a:rPr lang="en-US"/>
              <a:t>Click to edit </a:t>
            </a:r>
            <a:br>
              <a:rPr lang="en-US"/>
            </a:br>
            <a:r>
              <a:rPr lang="en-US"/>
              <a:t>Master text styles</a:t>
            </a:r>
          </a:p>
        </p:txBody>
      </p:sp>
      <p:sp>
        <p:nvSpPr>
          <p:cNvPr id="46" name="Text Placeholder 9">
            <a:extLst>
              <a:ext uri="{FF2B5EF4-FFF2-40B4-BE49-F238E27FC236}">
                <a16:creationId xmlns:a16="http://schemas.microsoft.com/office/drawing/2014/main" id="{97F6772F-41A9-087F-5E61-4F44155268DC}"/>
              </a:ext>
            </a:extLst>
          </p:cNvPr>
          <p:cNvSpPr>
            <a:spLocks noGrp="1"/>
          </p:cNvSpPr>
          <p:nvPr>
            <p:ph type="body" sz="quarter" idx="65" hasCustomPrompt="1"/>
          </p:nvPr>
        </p:nvSpPr>
        <p:spPr>
          <a:xfrm>
            <a:off x="5098424" y="3180845"/>
            <a:ext cx="1995150" cy="626417"/>
          </a:xfrm>
          <a:prstGeom prst="rect">
            <a:avLst/>
          </a:prstGeom>
        </p:spPr>
        <p:txBody>
          <a:bodyPr wrap="square" lIns="0" tIns="0" rIns="0" bIns="0" anchor="ctr">
            <a:noAutofit/>
          </a:bodyPr>
          <a:lstStyle>
            <a:lvl1pPr marL="0" indent="0" algn="ctr">
              <a:lnSpc>
                <a:spcPct val="100000"/>
              </a:lnSpc>
              <a:spcBef>
                <a:spcPts val="0"/>
              </a:spcBef>
              <a:buNone/>
              <a:defRPr sz="1600" b="0">
                <a:solidFill>
                  <a:schemeClr val="accent1"/>
                </a:solidFill>
              </a:defRPr>
            </a:lvl1pPr>
          </a:lstStyle>
          <a:p>
            <a:pPr lvl="0"/>
            <a:r>
              <a:rPr lang="en-US"/>
              <a:t>Click to edit </a:t>
            </a:r>
            <a:br>
              <a:rPr lang="en-US"/>
            </a:br>
            <a:r>
              <a:rPr lang="en-US"/>
              <a:t>Master text styles</a:t>
            </a:r>
          </a:p>
        </p:txBody>
      </p:sp>
      <p:sp>
        <p:nvSpPr>
          <p:cNvPr id="47" name="Text Placeholder 9">
            <a:extLst>
              <a:ext uri="{FF2B5EF4-FFF2-40B4-BE49-F238E27FC236}">
                <a16:creationId xmlns:a16="http://schemas.microsoft.com/office/drawing/2014/main" id="{6A6DADE7-FFE8-95A4-7515-E111DE694C27}"/>
              </a:ext>
            </a:extLst>
          </p:cNvPr>
          <p:cNvSpPr>
            <a:spLocks noGrp="1"/>
          </p:cNvSpPr>
          <p:nvPr>
            <p:ph type="body" sz="quarter" idx="66" hasCustomPrompt="1"/>
          </p:nvPr>
        </p:nvSpPr>
        <p:spPr>
          <a:xfrm>
            <a:off x="7331523" y="3180845"/>
            <a:ext cx="1995150" cy="626417"/>
          </a:xfrm>
          <a:prstGeom prst="rect">
            <a:avLst/>
          </a:prstGeom>
        </p:spPr>
        <p:txBody>
          <a:bodyPr wrap="square" lIns="0" tIns="0" rIns="0" bIns="0" anchor="ctr">
            <a:noAutofit/>
          </a:bodyPr>
          <a:lstStyle>
            <a:lvl1pPr marL="0" indent="0" algn="ctr">
              <a:lnSpc>
                <a:spcPct val="100000"/>
              </a:lnSpc>
              <a:spcBef>
                <a:spcPts val="0"/>
              </a:spcBef>
              <a:buNone/>
              <a:defRPr sz="1600" b="0">
                <a:solidFill>
                  <a:schemeClr val="accent1"/>
                </a:solidFill>
              </a:defRPr>
            </a:lvl1pPr>
          </a:lstStyle>
          <a:p>
            <a:pPr lvl="0"/>
            <a:r>
              <a:rPr lang="en-US"/>
              <a:t>Click to edit </a:t>
            </a:r>
            <a:br>
              <a:rPr lang="en-US"/>
            </a:br>
            <a:r>
              <a:rPr lang="en-US"/>
              <a:t>Master text styles</a:t>
            </a:r>
          </a:p>
        </p:txBody>
      </p:sp>
      <p:sp>
        <p:nvSpPr>
          <p:cNvPr id="48" name="Text Placeholder 9">
            <a:extLst>
              <a:ext uri="{FF2B5EF4-FFF2-40B4-BE49-F238E27FC236}">
                <a16:creationId xmlns:a16="http://schemas.microsoft.com/office/drawing/2014/main" id="{F7BE9F31-062E-61B3-C4ED-B7A6F515DF8A}"/>
              </a:ext>
            </a:extLst>
          </p:cNvPr>
          <p:cNvSpPr>
            <a:spLocks noGrp="1"/>
          </p:cNvSpPr>
          <p:nvPr>
            <p:ph type="body" sz="quarter" idx="67" hasCustomPrompt="1"/>
          </p:nvPr>
        </p:nvSpPr>
        <p:spPr>
          <a:xfrm>
            <a:off x="9564622" y="3180845"/>
            <a:ext cx="1995150" cy="626417"/>
          </a:xfrm>
          <a:prstGeom prst="rect">
            <a:avLst/>
          </a:prstGeom>
        </p:spPr>
        <p:txBody>
          <a:bodyPr wrap="square" lIns="0" tIns="0" rIns="0" bIns="0" anchor="ctr">
            <a:noAutofit/>
          </a:bodyPr>
          <a:lstStyle>
            <a:lvl1pPr marL="0" indent="0" algn="ctr">
              <a:lnSpc>
                <a:spcPct val="100000"/>
              </a:lnSpc>
              <a:spcBef>
                <a:spcPts val="0"/>
              </a:spcBef>
              <a:buNone/>
              <a:defRPr sz="1600" b="0">
                <a:solidFill>
                  <a:schemeClr val="accent1"/>
                </a:solidFill>
              </a:defRPr>
            </a:lvl1pPr>
          </a:lstStyle>
          <a:p>
            <a:pPr lvl="0"/>
            <a:r>
              <a:rPr lang="en-US"/>
              <a:t>Click to edit </a:t>
            </a:r>
            <a:br>
              <a:rPr lang="en-US"/>
            </a:br>
            <a:r>
              <a:rPr lang="en-US"/>
              <a:t>Master text styles</a:t>
            </a:r>
          </a:p>
        </p:txBody>
      </p:sp>
      <p:sp>
        <p:nvSpPr>
          <p:cNvPr id="49" name="Text Placeholder 12">
            <a:extLst>
              <a:ext uri="{FF2B5EF4-FFF2-40B4-BE49-F238E27FC236}">
                <a16:creationId xmlns:a16="http://schemas.microsoft.com/office/drawing/2014/main" id="{4AAF15FC-5106-6FD1-EF07-17FE858EBE48}"/>
              </a:ext>
            </a:extLst>
          </p:cNvPr>
          <p:cNvSpPr>
            <a:spLocks noGrp="1"/>
          </p:cNvSpPr>
          <p:nvPr>
            <p:ph type="body" sz="quarter" idx="68" hasCustomPrompt="1"/>
          </p:nvPr>
        </p:nvSpPr>
        <p:spPr>
          <a:xfrm>
            <a:off x="1110762" y="1565827"/>
            <a:ext cx="1038078" cy="1038078"/>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lgn="ctr">
              <a:buFont typeface="Arial" panose="020B0604020202020204" pitchFamily="34" charset="0"/>
              <a:buNone/>
              <a:defRPr lang="en-US" sz="1400" dirty="0" smtClean="0">
                <a:solidFill>
                  <a:schemeClr val="accent2"/>
                </a:solidFill>
              </a:defRPr>
            </a:lvl1pPr>
          </a:lstStyle>
          <a:p>
            <a:pPr marL="0" lvl="0" algn="ctr"/>
            <a:r>
              <a:rPr lang="en-US"/>
              <a:t>Text</a:t>
            </a:r>
          </a:p>
        </p:txBody>
      </p:sp>
      <p:sp>
        <p:nvSpPr>
          <p:cNvPr id="50" name="Text Placeholder 9">
            <a:extLst>
              <a:ext uri="{FF2B5EF4-FFF2-40B4-BE49-F238E27FC236}">
                <a16:creationId xmlns:a16="http://schemas.microsoft.com/office/drawing/2014/main" id="{08D73CBB-6D7A-96C3-A724-843EF111F687}"/>
              </a:ext>
            </a:extLst>
          </p:cNvPr>
          <p:cNvSpPr>
            <a:spLocks noGrp="1"/>
          </p:cNvSpPr>
          <p:nvPr>
            <p:ph type="body" sz="quarter" idx="69" hasCustomPrompt="1"/>
          </p:nvPr>
        </p:nvSpPr>
        <p:spPr>
          <a:xfrm>
            <a:off x="632226" y="3975863"/>
            <a:ext cx="1995150" cy="2224912"/>
          </a:xfrm>
          <a:prstGeom prst="rect">
            <a:avLst/>
          </a:prstGeom>
        </p:spPr>
        <p:txBody>
          <a:bodyPr wrap="square" lIns="0" tIns="0" rIns="0" bIns="0" anchor="t" anchorCtr="0">
            <a:noAutofit/>
          </a:bodyPr>
          <a:lstStyle>
            <a:lvl1pPr marL="0" indent="0" algn="ctr">
              <a:lnSpc>
                <a:spcPct val="100000"/>
              </a:lnSpc>
              <a:spcBef>
                <a:spcPts val="0"/>
              </a:spcBef>
              <a:buNone/>
              <a:defRPr sz="1600" b="0">
                <a:solidFill>
                  <a:schemeClr val="tx1"/>
                </a:solidFill>
              </a:defRPr>
            </a:lvl1pPr>
          </a:lstStyle>
          <a:p>
            <a:pPr lvl="0"/>
            <a:r>
              <a:rPr lang="en-US"/>
              <a:t>Click to edit </a:t>
            </a:r>
            <a:br>
              <a:rPr lang="en-US"/>
            </a:br>
            <a:r>
              <a:rPr lang="en-US"/>
              <a:t>Master text styles</a:t>
            </a:r>
          </a:p>
        </p:txBody>
      </p:sp>
      <p:sp>
        <p:nvSpPr>
          <p:cNvPr id="51" name="Text Placeholder 9">
            <a:extLst>
              <a:ext uri="{FF2B5EF4-FFF2-40B4-BE49-F238E27FC236}">
                <a16:creationId xmlns:a16="http://schemas.microsoft.com/office/drawing/2014/main" id="{49D5D41F-1C82-5DBE-9E2F-060D1DC3B7B8}"/>
              </a:ext>
            </a:extLst>
          </p:cNvPr>
          <p:cNvSpPr>
            <a:spLocks noGrp="1"/>
          </p:cNvSpPr>
          <p:nvPr>
            <p:ph type="body" sz="quarter" idx="70" hasCustomPrompt="1"/>
          </p:nvPr>
        </p:nvSpPr>
        <p:spPr>
          <a:xfrm>
            <a:off x="2865325" y="3975863"/>
            <a:ext cx="1995150" cy="2224912"/>
          </a:xfrm>
          <a:prstGeom prst="rect">
            <a:avLst/>
          </a:prstGeom>
        </p:spPr>
        <p:txBody>
          <a:bodyPr wrap="square" lIns="0" tIns="0" rIns="0" bIns="0" anchor="t" anchorCtr="0">
            <a:noAutofit/>
          </a:bodyPr>
          <a:lstStyle>
            <a:lvl1pPr marL="0" indent="0" algn="ctr">
              <a:lnSpc>
                <a:spcPct val="100000"/>
              </a:lnSpc>
              <a:spcBef>
                <a:spcPts val="0"/>
              </a:spcBef>
              <a:buNone/>
              <a:defRPr sz="1600" b="0">
                <a:solidFill>
                  <a:schemeClr val="tx1"/>
                </a:solidFill>
              </a:defRPr>
            </a:lvl1pPr>
          </a:lstStyle>
          <a:p>
            <a:pPr lvl="0"/>
            <a:r>
              <a:rPr lang="en-US"/>
              <a:t>Click to edit </a:t>
            </a:r>
            <a:br>
              <a:rPr lang="en-US"/>
            </a:br>
            <a:r>
              <a:rPr lang="en-US"/>
              <a:t>Master text styles</a:t>
            </a:r>
          </a:p>
        </p:txBody>
      </p:sp>
      <p:sp>
        <p:nvSpPr>
          <p:cNvPr id="52" name="Text Placeholder 9">
            <a:extLst>
              <a:ext uri="{FF2B5EF4-FFF2-40B4-BE49-F238E27FC236}">
                <a16:creationId xmlns:a16="http://schemas.microsoft.com/office/drawing/2014/main" id="{EBEC611A-3F6E-48ED-15FE-544E669EF3FC}"/>
              </a:ext>
            </a:extLst>
          </p:cNvPr>
          <p:cNvSpPr>
            <a:spLocks noGrp="1"/>
          </p:cNvSpPr>
          <p:nvPr>
            <p:ph type="body" sz="quarter" idx="71" hasCustomPrompt="1"/>
          </p:nvPr>
        </p:nvSpPr>
        <p:spPr>
          <a:xfrm>
            <a:off x="5098424" y="3975863"/>
            <a:ext cx="1995150" cy="2224912"/>
          </a:xfrm>
          <a:prstGeom prst="rect">
            <a:avLst/>
          </a:prstGeom>
        </p:spPr>
        <p:txBody>
          <a:bodyPr wrap="square" lIns="0" tIns="0" rIns="0" bIns="0" anchor="t" anchorCtr="0">
            <a:noAutofit/>
          </a:bodyPr>
          <a:lstStyle>
            <a:lvl1pPr marL="0" indent="0" algn="ctr">
              <a:lnSpc>
                <a:spcPct val="100000"/>
              </a:lnSpc>
              <a:spcBef>
                <a:spcPts val="0"/>
              </a:spcBef>
              <a:buNone/>
              <a:defRPr sz="1600" b="0">
                <a:solidFill>
                  <a:schemeClr val="tx1"/>
                </a:solidFill>
              </a:defRPr>
            </a:lvl1pPr>
          </a:lstStyle>
          <a:p>
            <a:pPr lvl="0"/>
            <a:r>
              <a:rPr lang="en-US"/>
              <a:t>Click to edit </a:t>
            </a:r>
            <a:br>
              <a:rPr lang="en-US"/>
            </a:br>
            <a:r>
              <a:rPr lang="en-US"/>
              <a:t>Master text styles</a:t>
            </a:r>
          </a:p>
        </p:txBody>
      </p:sp>
      <p:sp>
        <p:nvSpPr>
          <p:cNvPr id="53" name="Text Placeholder 9">
            <a:extLst>
              <a:ext uri="{FF2B5EF4-FFF2-40B4-BE49-F238E27FC236}">
                <a16:creationId xmlns:a16="http://schemas.microsoft.com/office/drawing/2014/main" id="{F4C143F0-250C-130C-DA52-5B4382CCAD7A}"/>
              </a:ext>
            </a:extLst>
          </p:cNvPr>
          <p:cNvSpPr>
            <a:spLocks noGrp="1"/>
          </p:cNvSpPr>
          <p:nvPr>
            <p:ph type="body" sz="quarter" idx="72" hasCustomPrompt="1"/>
          </p:nvPr>
        </p:nvSpPr>
        <p:spPr>
          <a:xfrm>
            <a:off x="7331523" y="3975863"/>
            <a:ext cx="1995150" cy="2224912"/>
          </a:xfrm>
          <a:prstGeom prst="rect">
            <a:avLst/>
          </a:prstGeom>
        </p:spPr>
        <p:txBody>
          <a:bodyPr wrap="square" lIns="0" tIns="0" rIns="0" bIns="0" anchor="t" anchorCtr="0">
            <a:noAutofit/>
          </a:bodyPr>
          <a:lstStyle>
            <a:lvl1pPr marL="0" indent="0" algn="ctr">
              <a:lnSpc>
                <a:spcPct val="100000"/>
              </a:lnSpc>
              <a:spcBef>
                <a:spcPts val="0"/>
              </a:spcBef>
              <a:buNone/>
              <a:defRPr sz="1600" b="0">
                <a:solidFill>
                  <a:schemeClr val="tx1"/>
                </a:solidFill>
              </a:defRPr>
            </a:lvl1pPr>
          </a:lstStyle>
          <a:p>
            <a:pPr lvl="0"/>
            <a:r>
              <a:rPr lang="en-US"/>
              <a:t>Click to edit </a:t>
            </a:r>
            <a:br>
              <a:rPr lang="en-US"/>
            </a:br>
            <a:r>
              <a:rPr lang="en-US"/>
              <a:t>Master text styles</a:t>
            </a:r>
          </a:p>
        </p:txBody>
      </p:sp>
      <p:sp>
        <p:nvSpPr>
          <p:cNvPr id="54" name="Text Placeholder 9">
            <a:extLst>
              <a:ext uri="{FF2B5EF4-FFF2-40B4-BE49-F238E27FC236}">
                <a16:creationId xmlns:a16="http://schemas.microsoft.com/office/drawing/2014/main" id="{46FF6F90-6FC2-ED9E-AD04-DE0E14CD7D3F}"/>
              </a:ext>
            </a:extLst>
          </p:cNvPr>
          <p:cNvSpPr>
            <a:spLocks noGrp="1"/>
          </p:cNvSpPr>
          <p:nvPr>
            <p:ph type="body" sz="quarter" idx="73" hasCustomPrompt="1"/>
          </p:nvPr>
        </p:nvSpPr>
        <p:spPr>
          <a:xfrm>
            <a:off x="9564622" y="3975863"/>
            <a:ext cx="1995150" cy="2224912"/>
          </a:xfrm>
          <a:prstGeom prst="rect">
            <a:avLst/>
          </a:prstGeom>
        </p:spPr>
        <p:txBody>
          <a:bodyPr wrap="square" lIns="0" tIns="0" rIns="0" bIns="0" anchor="t" anchorCtr="0">
            <a:noAutofit/>
          </a:bodyPr>
          <a:lstStyle>
            <a:lvl1pPr marL="0" indent="0" algn="ctr">
              <a:lnSpc>
                <a:spcPct val="100000"/>
              </a:lnSpc>
              <a:spcBef>
                <a:spcPts val="0"/>
              </a:spcBef>
              <a:buNone/>
              <a:defRPr sz="1600" b="0">
                <a:solidFill>
                  <a:schemeClr val="tx1"/>
                </a:solidFill>
              </a:defRPr>
            </a:lvl1pPr>
          </a:lstStyle>
          <a:p>
            <a:pPr lvl="0"/>
            <a:r>
              <a:rPr lang="en-US"/>
              <a:t>Click to edit </a:t>
            </a:r>
            <a:br>
              <a:rPr lang="en-US"/>
            </a:br>
            <a:r>
              <a:rPr lang="en-US"/>
              <a:t>Master text styles</a:t>
            </a:r>
          </a:p>
        </p:txBody>
      </p:sp>
      <p:sp>
        <p:nvSpPr>
          <p:cNvPr id="55" name="Text Placeholder 12">
            <a:extLst>
              <a:ext uri="{FF2B5EF4-FFF2-40B4-BE49-F238E27FC236}">
                <a16:creationId xmlns:a16="http://schemas.microsoft.com/office/drawing/2014/main" id="{1AEF692D-12CB-E5AD-F744-75CA4CC83913}"/>
              </a:ext>
            </a:extLst>
          </p:cNvPr>
          <p:cNvSpPr>
            <a:spLocks noGrp="1"/>
          </p:cNvSpPr>
          <p:nvPr>
            <p:ph type="body" sz="quarter" idx="74" hasCustomPrompt="1"/>
          </p:nvPr>
        </p:nvSpPr>
        <p:spPr>
          <a:xfrm>
            <a:off x="3343861" y="1565827"/>
            <a:ext cx="1038078" cy="1038078"/>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lgn="ctr">
              <a:buNone/>
              <a:defRPr lang="en-US" sz="1400" dirty="0" smtClean="0">
                <a:solidFill>
                  <a:schemeClr val="accent1"/>
                </a:solidFill>
              </a:defRPr>
            </a:lvl1pPr>
          </a:lstStyle>
          <a:p>
            <a:pPr marL="0" lvl="0" algn="ctr"/>
            <a:r>
              <a:rPr lang="en-US"/>
              <a:t>Text</a:t>
            </a:r>
          </a:p>
        </p:txBody>
      </p:sp>
      <p:sp>
        <p:nvSpPr>
          <p:cNvPr id="56" name="Text Placeholder 12">
            <a:extLst>
              <a:ext uri="{FF2B5EF4-FFF2-40B4-BE49-F238E27FC236}">
                <a16:creationId xmlns:a16="http://schemas.microsoft.com/office/drawing/2014/main" id="{176CB3B0-1AB2-5E0E-CCFE-022D1BB369CB}"/>
              </a:ext>
            </a:extLst>
          </p:cNvPr>
          <p:cNvSpPr>
            <a:spLocks noGrp="1"/>
          </p:cNvSpPr>
          <p:nvPr>
            <p:ph type="body" sz="quarter" idx="75" hasCustomPrompt="1"/>
          </p:nvPr>
        </p:nvSpPr>
        <p:spPr>
          <a:xfrm>
            <a:off x="5576960" y="1565827"/>
            <a:ext cx="1038078" cy="1038078"/>
          </a:xfrm>
          <a:prstGeom prst="ellipse">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lgn="ctr">
              <a:buNone/>
              <a:defRPr lang="en-US" sz="1400" dirty="0" smtClean="0">
                <a:solidFill>
                  <a:schemeClr val="accent3"/>
                </a:solidFill>
              </a:defRPr>
            </a:lvl1pPr>
          </a:lstStyle>
          <a:p>
            <a:pPr marL="0" lvl="0" algn="ctr"/>
            <a:r>
              <a:rPr lang="en-US"/>
              <a:t>Text</a:t>
            </a:r>
          </a:p>
        </p:txBody>
      </p:sp>
      <p:sp>
        <p:nvSpPr>
          <p:cNvPr id="57" name="Text Placeholder 12">
            <a:extLst>
              <a:ext uri="{FF2B5EF4-FFF2-40B4-BE49-F238E27FC236}">
                <a16:creationId xmlns:a16="http://schemas.microsoft.com/office/drawing/2014/main" id="{31A30177-419F-F5C0-6EAE-2BEC082BA01F}"/>
              </a:ext>
            </a:extLst>
          </p:cNvPr>
          <p:cNvSpPr>
            <a:spLocks noGrp="1"/>
          </p:cNvSpPr>
          <p:nvPr>
            <p:ph type="body" sz="quarter" idx="76" hasCustomPrompt="1"/>
          </p:nvPr>
        </p:nvSpPr>
        <p:spPr>
          <a:xfrm>
            <a:off x="7810059" y="1565827"/>
            <a:ext cx="1038078" cy="1038078"/>
          </a:xfrm>
          <a:prstGeom prst="ellipse">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lgn="ctr">
              <a:buNone/>
              <a:defRPr lang="en-US" sz="1400" dirty="0" smtClean="0">
                <a:solidFill>
                  <a:schemeClr val="accent4"/>
                </a:solidFill>
              </a:defRPr>
            </a:lvl1pPr>
          </a:lstStyle>
          <a:p>
            <a:pPr marL="0" lvl="0" algn="ctr"/>
            <a:r>
              <a:rPr lang="en-US"/>
              <a:t>Text </a:t>
            </a:r>
          </a:p>
        </p:txBody>
      </p:sp>
      <p:sp>
        <p:nvSpPr>
          <p:cNvPr id="58" name="Text Placeholder 12">
            <a:extLst>
              <a:ext uri="{FF2B5EF4-FFF2-40B4-BE49-F238E27FC236}">
                <a16:creationId xmlns:a16="http://schemas.microsoft.com/office/drawing/2014/main" id="{61076A21-5E10-8878-40FD-F5746893701D}"/>
              </a:ext>
            </a:extLst>
          </p:cNvPr>
          <p:cNvSpPr>
            <a:spLocks noGrp="1"/>
          </p:cNvSpPr>
          <p:nvPr>
            <p:ph type="body" sz="quarter" idx="77" hasCustomPrompt="1"/>
          </p:nvPr>
        </p:nvSpPr>
        <p:spPr>
          <a:xfrm>
            <a:off x="10043158" y="1565827"/>
            <a:ext cx="1038078" cy="1038078"/>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lgn="ctr">
              <a:buNone/>
              <a:defRPr lang="en-US" sz="1400" dirty="0" smtClean="0">
                <a:solidFill>
                  <a:schemeClr val="bg1">
                    <a:lumMod val="65000"/>
                  </a:schemeClr>
                </a:solidFill>
              </a:defRPr>
            </a:lvl1pPr>
          </a:lstStyle>
          <a:p>
            <a:pPr marL="0" lvl="0" algn="ctr"/>
            <a:r>
              <a:rPr lang="en-US"/>
              <a:t>Text </a:t>
            </a:r>
          </a:p>
        </p:txBody>
      </p:sp>
    </p:spTree>
    <p:extLst>
      <p:ext uri="{BB962C8B-B14F-4D97-AF65-F5344CB8AC3E}">
        <p14:creationId xmlns:p14="http://schemas.microsoft.com/office/powerpoint/2010/main" val="3001076535"/>
      </p:ext>
    </p:extLst>
  </p:cSld>
  <p:clrMapOvr>
    <a:masterClrMapping/>
  </p:clrMapOvr>
  <p:extLst>
    <p:ext uri="{DCECCB84-F9BA-43D5-87BE-67443E8EF086}">
      <p15:sldGuideLst xmlns:p15="http://schemas.microsoft.com/office/powerpoint/2012/main"/>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am slide - names and titles">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id="{2EBB37DC-1DE7-49B4-9654-57F21EE66FB8}"/>
              </a:ext>
            </a:extLst>
          </p:cNvPr>
          <p:cNvSpPr>
            <a:spLocks noGrp="1"/>
          </p:cNvSpPr>
          <p:nvPr>
            <p:ph type="body" sz="quarter" idx="10" hasCustomPrompt="1"/>
          </p:nvPr>
        </p:nvSpPr>
        <p:spPr>
          <a:xfrm>
            <a:off x="515938" y="386557"/>
            <a:ext cx="11160124" cy="468312"/>
          </a:xfrm>
          <a:prstGeom prst="rect">
            <a:avLst/>
          </a:prstGeom>
        </p:spPr>
        <p:txBody>
          <a:bodyPr lIns="0" tIns="0" rIns="0" bIns="0" anchor="ctr"/>
          <a:lstStyle>
            <a:lvl1pPr marL="0" indent="0">
              <a:lnSpc>
                <a:spcPct val="90000"/>
              </a:lnSpc>
              <a:spcBef>
                <a:spcPts val="0"/>
              </a:spcBef>
              <a:buNone/>
              <a:defRPr sz="2400" b="0" i="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
        <p:nvSpPr>
          <p:cNvPr id="53" name="Text Placeholder 9">
            <a:extLst>
              <a:ext uri="{FF2B5EF4-FFF2-40B4-BE49-F238E27FC236}">
                <a16:creationId xmlns:a16="http://schemas.microsoft.com/office/drawing/2014/main" id="{B619ADF5-E8EF-42DE-8739-EBB315A61CF7}"/>
              </a:ext>
            </a:extLst>
          </p:cNvPr>
          <p:cNvSpPr>
            <a:spLocks noGrp="1"/>
          </p:cNvSpPr>
          <p:nvPr>
            <p:ph type="body" sz="quarter" idx="44" hasCustomPrompt="1"/>
          </p:nvPr>
        </p:nvSpPr>
        <p:spPr>
          <a:xfrm>
            <a:off x="602985" y="3884813"/>
            <a:ext cx="2474252" cy="615553"/>
          </a:xfrm>
          <a:prstGeom prst="rect">
            <a:avLst/>
          </a:prstGeom>
        </p:spPr>
        <p:txBody>
          <a:bodyPr wrap="square" lIns="0" tIns="0" rIns="0" bIns="0" anchor="b" anchorCtr="0">
            <a:spAutoFit/>
          </a:bodyPr>
          <a:lstStyle>
            <a:lvl1pPr marL="0" indent="0" algn="ctr">
              <a:lnSpc>
                <a:spcPct val="100000"/>
              </a:lnSpc>
              <a:spcBef>
                <a:spcPts val="0"/>
              </a:spcBef>
              <a:spcAft>
                <a:spcPts val="0"/>
              </a:spcAft>
              <a:buNone/>
              <a:defRPr sz="2000" b="0">
                <a:solidFill>
                  <a:schemeClr val="accent1"/>
                </a:solidFill>
                <a:latin typeface="+mn-lt"/>
              </a:defRPr>
            </a:lvl1pPr>
          </a:lstStyle>
          <a:p>
            <a:pPr lvl="0"/>
            <a:r>
              <a:rPr lang="en-US"/>
              <a:t>Click to edit </a:t>
            </a:r>
            <a:br>
              <a:rPr lang="en-US"/>
            </a:br>
            <a:r>
              <a:rPr lang="en-US"/>
              <a:t>Master text styles</a:t>
            </a:r>
          </a:p>
        </p:txBody>
      </p:sp>
      <p:sp>
        <p:nvSpPr>
          <p:cNvPr id="54" name="Text Placeholder 9">
            <a:extLst>
              <a:ext uri="{FF2B5EF4-FFF2-40B4-BE49-F238E27FC236}">
                <a16:creationId xmlns:a16="http://schemas.microsoft.com/office/drawing/2014/main" id="{5C4564A5-5DBF-4FEC-8F86-4EE822BEF753}"/>
              </a:ext>
            </a:extLst>
          </p:cNvPr>
          <p:cNvSpPr>
            <a:spLocks noGrp="1"/>
          </p:cNvSpPr>
          <p:nvPr>
            <p:ph type="body" sz="quarter" idx="49"/>
          </p:nvPr>
        </p:nvSpPr>
        <p:spPr>
          <a:xfrm>
            <a:off x="602985" y="4579022"/>
            <a:ext cx="2474252" cy="1625131"/>
          </a:xfrm>
          <a:prstGeom prst="rect">
            <a:avLst/>
          </a:prstGeom>
        </p:spPr>
        <p:txBody>
          <a:bodyPr wrap="square" lIns="0" tIns="0" rIns="0" bIns="0" anchor="t">
            <a:noAutofit/>
          </a:bodyPr>
          <a:lstStyle>
            <a:lvl1pPr marL="0" indent="0" algn="ctr">
              <a:lnSpc>
                <a:spcPct val="100000"/>
              </a:lnSpc>
              <a:spcBef>
                <a:spcPts val="0"/>
              </a:spcBef>
              <a:spcAft>
                <a:spcPts val="0"/>
              </a:spcAft>
              <a:buNone/>
              <a:defRPr sz="1600" b="0">
                <a:solidFill>
                  <a:schemeClr val="tx1"/>
                </a:solidFill>
                <a:latin typeface="+mn-lt"/>
              </a:defRPr>
            </a:lvl1pPr>
          </a:lstStyle>
          <a:p>
            <a:pPr lvl="0"/>
            <a:r>
              <a:rPr lang="en-US"/>
              <a:t>Click to edit Master text styles</a:t>
            </a:r>
          </a:p>
        </p:txBody>
      </p:sp>
      <p:sp>
        <p:nvSpPr>
          <p:cNvPr id="3" name="Text Placeholder 12">
            <a:extLst>
              <a:ext uri="{FF2B5EF4-FFF2-40B4-BE49-F238E27FC236}">
                <a16:creationId xmlns:a16="http://schemas.microsoft.com/office/drawing/2014/main" id="{9E738136-3028-AA3B-0147-B2A141B68365}"/>
              </a:ext>
            </a:extLst>
          </p:cNvPr>
          <p:cNvSpPr>
            <a:spLocks noGrp="1"/>
          </p:cNvSpPr>
          <p:nvPr>
            <p:ph type="body" sz="quarter" idx="23" hasCustomPrompt="1"/>
          </p:nvPr>
        </p:nvSpPr>
        <p:spPr>
          <a:xfrm>
            <a:off x="719438" y="1493357"/>
            <a:ext cx="2233858" cy="2233858"/>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800" dirty="0" smtClean="0"/>
            </a:lvl1pPr>
          </a:lstStyle>
          <a:p>
            <a:pPr marL="0" lvl="0" algn="ctr"/>
            <a:r>
              <a:rPr lang="en-US"/>
              <a:t>  </a:t>
            </a:r>
          </a:p>
        </p:txBody>
      </p:sp>
      <p:sp>
        <p:nvSpPr>
          <p:cNvPr id="18" name="Picture Placeholder 17">
            <a:extLst>
              <a:ext uri="{FF2B5EF4-FFF2-40B4-BE49-F238E27FC236}">
                <a16:creationId xmlns:a16="http://schemas.microsoft.com/office/drawing/2014/main" id="{B58B5A2F-D292-FE98-85FE-D3B5568688A8}"/>
              </a:ext>
            </a:extLst>
          </p:cNvPr>
          <p:cNvSpPr>
            <a:spLocks noGrp="1"/>
          </p:cNvSpPr>
          <p:nvPr>
            <p:ph type="pic" sz="quarter" idx="62"/>
          </p:nvPr>
        </p:nvSpPr>
        <p:spPr>
          <a:xfrm>
            <a:off x="836449" y="1610368"/>
            <a:ext cx="1999836" cy="1999836"/>
          </a:xfrm>
          <a:prstGeom prst="ellipse">
            <a:avLst/>
          </a:prstGeom>
          <a:solidFill>
            <a:schemeClr val="bg2"/>
          </a:solidFill>
        </p:spPr>
        <p:txBody>
          <a:bodyPr wrap="square" anchor="ctr" anchorCtr="0">
            <a:noAutofit/>
          </a:bodyPr>
          <a:lstStyle>
            <a:lvl1pPr marL="0" indent="0" algn="ctr">
              <a:lnSpc>
                <a:spcPct val="100000"/>
              </a:lnSpc>
              <a:spcBef>
                <a:spcPts val="0"/>
              </a:spcBef>
              <a:buNone/>
              <a:defRPr sz="1600"/>
            </a:lvl1pPr>
          </a:lstStyle>
          <a:p>
            <a:endParaRPr lang="en-US"/>
          </a:p>
        </p:txBody>
      </p:sp>
      <p:sp>
        <p:nvSpPr>
          <p:cNvPr id="40" name="Text Placeholder 9">
            <a:extLst>
              <a:ext uri="{FF2B5EF4-FFF2-40B4-BE49-F238E27FC236}">
                <a16:creationId xmlns:a16="http://schemas.microsoft.com/office/drawing/2014/main" id="{9C24BF4B-515A-7AEA-6A08-DBDC762AB2D8}"/>
              </a:ext>
            </a:extLst>
          </p:cNvPr>
          <p:cNvSpPr>
            <a:spLocks noGrp="1"/>
          </p:cNvSpPr>
          <p:nvPr>
            <p:ph type="body" sz="quarter" idx="67" hasCustomPrompt="1"/>
          </p:nvPr>
        </p:nvSpPr>
        <p:spPr>
          <a:xfrm>
            <a:off x="3437557" y="3884813"/>
            <a:ext cx="2474252" cy="615553"/>
          </a:xfrm>
          <a:prstGeom prst="rect">
            <a:avLst/>
          </a:prstGeom>
        </p:spPr>
        <p:txBody>
          <a:bodyPr wrap="square" lIns="0" tIns="0" rIns="0" bIns="0" anchor="b" anchorCtr="0">
            <a:spAutoFit/>
          </a:bodyPr>
          <a:lstStyle>
            <a:lvl1pPr marL="0" indent="0" algn="ctr">
              <a:lnSpc>
                <a:spcPct val="100000"/>
              </a:lnSpc>
              <a:spcBef>
                <a:spcPts val="0"/>
              </a:spcBef>
              <a:spcAft>
                <a:spcPts val="0"/>
              </a:spcAft>
              <a:buNone/>
              <a:defRPr sz="2000" b="0">
                <a:solidFill>
                  <a:schemeClr val="accent1"/>
                </a:solidFill>
                <a:latin typeface="+mn-lt"/>
              </a:defRPr>
            </a:lvl1pPr>
          </a:lstStyle>
          <a:p>
            <a:pPr lvl="0"/>
            <a:r>
              <a:rPr lang="en-US"/>
              <a:t>Click to edit </a:t>
            </a:r>
            <a:br>
              <a:rPr lang="en-US"/>
            </a:br>
            <a:r>
              <a:rPr lang="en-US"/>
              <a:t>Master text styles</a:t>
            </a:r>
          </a:p>
        </p:txBody>
      </p:sp>
      <p:sp>
        <p:nvSpPr>
          <p:cNvPr id="43" name="Text Placeholder 9">
            <a:extLst>
              <a:ext uri="{FF2B5EF4-FFF2-40B4-BE49-F238E27FC236}">
                <a16:creationId xmlns:a16="http://schemas.microsoft.com/office/drawing/2014/main" id="{74FB3660-4822-238F-0564-814591FBD029}"/>
              </a:ext>
            </a:extLst>
          </p:cNvPr>
          <p:cNvSpPr>
            <a:spLocks noGrp="1"/>
          </p:cNvSpPr>
          <p:nvPr>
            <p:ph type="body" sz="quarter" idx="68"/>
          </p:nvPr>
        </p:nvSpPr>
        <p:spPr>
          <a:xfrm>
            <a:off x="3437557" y="4579022"/>
            <a:ext cx="2474252" cy="1625131"/>
          </a:xfrm>
          <a:prstGeom prst="rect">
            <a:avLst/>
          </a:prstGeom>
        </p:spPr>
        <p:txBody>
          <a:bodyPr wrap="square" lIns="0" tIns="0" rIns="0" bIns="0" anchor="t">
            <a:noAutofit/>
          </a:bodyPr>
          <a:lstStyle>
            <a:lvl1pPr marL="0" indent="0" algn="ctr">
              <a:lnSpc>
                <a:spcPct val="100000"/>
              </a:lnSpc>
              <a:spcBef>
                <a:spcPts val="0"/>
              </a:spcBef>
              <a:spcAft>
                <a:spcPts val="0"/>
              </a:spcAft>
              <a:buNone/>
              <a:defRPr sz="1600" b="0">
                <a:solidFill>
                  <a:schemeClr val="tx1"/>
                </a:solidFill>
                <a:latin typeface="+mn-lt"/>
              </a:defRPr>
            </a:lvl1pPr>
          </a:lstStyle>
          <a:p>
            <a:pPr lvl="0"/>
            <a:r>
              <a:rPr lang="en-US"/>
              <a:t>Click to edit Master text styles</a:t>
            </a:r>
          </a:p>
        </p:txBody>
      </p:sp>
      <p:sp>
        <p:nvSpPr>
          <p:cNvPr id="50" name="Text Placeholder 12">
            <a:extLst>
              <a:ext uri="{FF2B5EF4-FFF2-40B4-BE49-F238E27FC236}">
                <a16:creationId xmlns:a16="http://schemas.microsoft.com/office/drawing/2014/main" id="{6DB55FD2-1589-56DB-059D-8BF55AC56512}"/>
              </a:ext>
            </a:extLst>
          </p:cNvPr>
          <p:cNvSpPr>
            <a:spLocks noGrp="1"/>
          </p:cNvSpPr>
          <p:nvPr>
            <p:ph type="body" sz="quarter" idx="69" hasCustomPrompt="1"/>
          </p:nvPr>
        </p:nvSpPr>
        <p:spPr>
          <a:xfrm>
            <a:off x="3554010" y="1493357"/>
            <a:ext cx="2233858" cy="2233858"/>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800" dirty="0" smtClean="0"/>
            </a:lvl1pPr>
          </a:lstStyle>
          <a:p>
            <a:pPr marL="0" lvl="0" algn="ctr"/>
            <a:r>
              <a:rPr lang="en-US"/>
              <a:t>  </a:t>
            </a:r>
          </a:p>
        </p:txBody>
      </p:sp>
      <p:sp>
        <p:nvSpPr>
          <p:cNvPr id="57" name="Picture Placeholder 56">
            <a:extLst>
              <a:ext uri="{FF2B5EF4-FFF2-40B4-BE49-F238E27FC236}">
                <a16:creationId xmlns:a16="http://schemas.microsoft.com/office/drawing/2014/main" id="{451E4B3F-2B17-CB34-D201-D9468B25C0D8}"/>
              </a:ext>
            </a:extLst>
          </p:cNvPr>
          <p:cNvSpPr>
            <a:spLocks noGrp="1"/>
          </p:cNvSpPr>
          <p:nvPr>
            <p:ph type="pic" sz="quarter" idx="70"/>
          </p:nvPr>
        </p:nvSpPr>
        <p:spPr>
          <a:xfrm>
            <a:off x="3671021" y="1610368"/>
            <a:ext cx="1999836" cy="1999836"/>
          </a:xfrm>
          <a:prstGeom prst="ellipse">
            <a:avLst/>
          </a:prstGeom>
          <a:solidFill>
            <a:schemeClr val="bg2"/>
          </a:solidFill>
        </p:spPr>
        <p:txBody>
          <a:bodyPr wrap="square" anchor="ctr" anchorCtr="0">
            <a:noAutofit/>
          </a:bodyPr>
          <a:lstStyle>
            <a:lvl1pPr marL="0" indent="0" algn="ctr">
              <a:lnSpc>
                <a:spcPct val="100000"/>
              </a:lnSpc>
              <a:spcBef>
                <a:spcPts val="0"/>
              </a:spcBef>
              <a:buNone/>
              <a:defRPr sz="1600"/>
            </a:lvl1pPr>
          </a:lstStyle>
          <a:p>
            <a:endParaRPr lang="en-US"/>
          </a:p>
        </p:txBody>
      </p:sp>
      <p:sp>
        <p:nvSpPr>
          <p:cNvPr id="64" name="Text Placeholder 9">
            <a:extLst>
              <a:ext uri="{FF2B5EF4-FFF2-40B4-BE49-F238E27FC236}">
                <a16:creationId xmlns:a16="http://schemas.microsoft.com/office/drawing/2014/main" id="{F076BDFE-3AF7-F1AC-4AC7-C72650EF6F44}"/>
              </a:ext>
            </a:extLst>
          </p:cNvPr>
          <p:cNvSpPr>
            <a:spLocks noGrp="1"/>
          </p:cNvSpPr>
          <p:nvPr>
            <p:ph type="body" sz="quarter" idx="73" hasCustomPrompt="1"/>
          </p:nvPr>
        </p:nvSpPr>
        <p:spPr>
          <a:xfrm>
            <a:off x="6280947" y="3884813"/>
            <a:ext cx="2474252" cy="615553"/>
          </a:xfrm>
          <a:prstGeom prst="rect">
            <a:avLst/>
          </a:prstGeom>
        </p:spPr>
        <p:txBody>
          <a:bodyPr wrap="square" lIns="0" tIns="0" rIns="0" bIns="0" anchor="b" anchorCtr="0">
            <a:spAutoFit/>
          </a:bodyPr>
          <a:lstStyle>
            <a:lvl1pPr marL="0" indent="0" algn="ctr">
              <a:lnSpc>
                <a:spcPct val="100000"/>
              </a:lnSpc>
              <a:spcBef>
                <a:spcPts val="0"/>
              </a:spcBef>
              <a:spcAft>
                <a:spcPts val="0"/>
              </a:spcAft>
              <a:buNone/>
              <a:defRPr sz="2000" b="0">
                <a:solidFill>
                  <a:schemeClr val="accent1"/>
                </a:solidFill>
                <a:latin typeface="+mn-lt"/>
              </a:defRPr>
            </a:lvl1pPr>
          </a:lstStyle>
          <a:p>
            <a:pPr lvl="0"/>
            <a:r>
              <a:rPr lang="en-US"/>
              <a:t>Click to edit </a:t>
            </a:r>
            <a:br>
              <a:rPr lang="en-US"/>
            </a:br>
            <a:r>
              <a:rPr lang="en-US"/>
              <a:t>Master text styles</a:t>
            </a:r>
          </a:p>
        </p:txBody>
      </p:sp>
      <p:sp>
        <p:nvSpPr>
          <p:cNvPr id="65" name="Text Placeholder 9">
            <a:extLst>
              <a:ext uri="{FF2B5EF4-FFF2-40B4-BE49-F238E27FC236}">
                <a16:creationId xmlns:a16="http://schemas.microsoft.com/office/drawing/2014/main" id="{B402AF45-DF25-C587-85A7-BAC1B57CEC40}"/>
              </a:ext>
            </a:extLst>
          </p:cNvPr>
          <p:cNvSpPr>
            <a:spLocks noGrp="1"/>
          </p:cNvSpPr>
          <p:nvPr>
            <p:ph type="body" sz="quarter" idx="74"/>
          </p:nvPr>
        </p:nvSpPr>
        <p:spPr>
          <a:xfrm>
            <a:off x="6280947" y="4579022"/>
            <a:ext cx="2474252" cy="1625131"/>
          </a:xfrm>
          <a:prstGeom prst="rect">
            <a:avLst/>
          </a:prstGeom>
        </p:spPr>
        <p:txBody>
          <a:bodyPr wrap="square" lIns="0" tIns="0" rIns="0" bIns="0" anchor="t">
            <a:noAutofit/>
          </a:bodyPr>
          <a:lstStyle>
            <a:lvl1pPr marL="0" indent="0" algn="ctr">
              <a:lnSpc>
                <a:spcPct val="100000"/>
              </a:lnSpc>
              <a:spcBef>
                <a:spcPts val="0"/>
              </a:spcBef>
              <a:spcAft>
                <a:spcPts val="0"/>
              </a:spcAft>
              <a:buNone/>
              <a:defRPr sz="1600" b="0">
                <a:solidFill>
                  <a:schemeClr val="tx1"/>
                </a:solidFill>
                <a:latin typeface="+mn-lt"/>
              </a:defRPr>
            </a:lvl1pPr>
          </a:lstStyle>
          <a:p>
            <a:pPr lvl="0"/>
            <a:r>
              <a:rPr lang="en-US"/>
              <a:t>Click to edit Master text styles</a:t>
            </a:r>
          </a:p>
        </p:txBody>
      </p:sp>
      <p:sp>
        <p:nvSpPr>
          <p:cNvPr id="70" name="Text Placeholder 12">
            <a:extLst>
              <a:ext uri="{FF2B5EF4-FFF2-40B4-BE49-F238E27FC236}">
                <a16:creationId xmlns:a16="http://schemas.microsoft.com/office/drawing/2014/main" id="{388A6E1A-0DD6-8277-0995-4DCF3870F893}"/>
              </a:ext>
            </a:extLst>
          </p:cNvPr>
          <p:cNvSpPr>
            <a:spLocks noGrp="1"/>
          </p:cNvSpPr>
          <p:nvPr>
            <p:ph type="body" sz="quarter" idx="75" hasCustomPrompt="1"/>
          </p:nvPr>
        </p:nvSpPr>
        <p:spPr>
          <a:xfrm>
            <a:off x="6397400" y="1493357"/>
            <a:ext cx="2233858" cy="2233858"/>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800" dirty="0" smtClean="0"/>
            </a:lvl1pPr>
          </a:lstStyle>
          <a:p>
            <a:pPr marL="0" lvl="0" algn="ctr"/>
            <a:r>
              <a:rPr lang="en-US"/>
              <a:t>  </a:t>
            </a:r>
          </a:p>
        </p:txBody>
      </p:sp>
      <p:sp>
        <p:nvSpPr>
          <p:cNvPr id="71" name="Picture Placeholder 70">
            <a:extLst>
              <a:ext uri="{FF2B5EF4-FFF2-40B4-BE49-F238E27FC236}">
                <a16:creationId xmlns:a16="http://schemas.microsoft.com/office/drawing/2014/main" id="{62AA0ECB-41C8-3D6C-1325-89A828FF8A38}"/>
              </a:ext>
            </a:extLst>
          </p:cNvPr>
          <p:cNvSpPr>
            <a:spLocks noGrp="1"/>
          </p:cNvSpPr>
          <p:nvPr>
            <p:ph type="pic" sz="quarter" idx="76"/>
          </p:nvPr>
        </p:nvSpPr>
        <p:spPr>
          <a:xfrm>
            <a:off x="6514411" y="1610368"/>
            <a:ext cx="1999836" cy="1999836"/>
          </a:xfrm>
          <a:prstGeom prst="ellipse">
            <a:avLst/>
          </a:prstGeom>
          <a:solidFill>
            <a:schemeClr val="bg2"/>
          </a:solidFill>
        </p:spPr>
        <p:txBody>
          <a:bodyPr wrap="square" anchor="ctr" anchorCtr="0">
            <a:noAutofit/>
          </a:bodyPr>
          <a:lstStyle>
            <a:lvl1pPr marL="0" indent="0" algn="ctr">
              <a:lnSpc>
                <a:spcPct val="100000"/>
              </a:lnSpc>
              <a:spcBef>
                <a:spcPts val="0"/>
              </a:spcBef>
              <a:buNone/>
              <a:defRPr sz="1600"/>
            </a:lvl1pPr>
          </a:lstStyle>
          <a:p>
            <a:endParaRPr lang="en-US"/>
          </a:p>
        </p:txBody>
      </p:sp>
      <p:sp>
        <p:nvSpPr>
          <p:cNvPr id="74" name="Text Placeholder 9">
            <a:extLst>
              <a:ext uri="{FF2B5EF4-FFF2-40B4-BE49-F238E27FC236}">
                <a16:creationId xmlns:a16="http://schemas.microsoft.com/office/drawing/2014/main" id="{611492E0-336F-29AB-44AC-31439B174AA7}"/>
              </a:ext>
            </a:extLst>
          </p:cNvPr>
          <p:cNvSpPr>
            <a:spLocks noGrp="1"/>
          </p:cNvSpPr>
          <p:nvPr>
            <p:ph type="body" sz="quarter" idx="79" hasCustomPrompt="1"/>
          </p:nvPr>
        </p:nvSpPr>
        <p:spPr>
          <a:xfrm>
            <a:off x="9107347" y="3884813"/>
            <a:ext cx="2474252" cy="615553"/>
          </a:xfrm>
          <a:prstGeom prst="rect">
            <a:avLst/>
          </a:prstGeom>
        </p:spPr>
        <p:txBody>
          <a:bodyPr wrap="square" lIns="0" tIns="0" rIns="0" bIns="0" anchor="b" anchorCtr="0">
            <a:spAutoFit/>
          </a:bodyPr>
          <a:lstStyle>
            <a:lvl1pPr marL="0" indent="0" algn="ctr">
              <a:lnSpc>
                <a:spcPct val="100000"/>
              </a:lnSpc>
              <a:spcBef>
                <a:spcPts val="0"/>
              </a:spcBef>
              <a:spcAft>
                <a:spcPts val="0"/>
              </a:spcAft>
              <a:buNone/>
              <a:defRPr sz="2000" b="0">
                <a:solidFill>
                  <a:schemeClr val="accent1"/>
                </a:solidFill>
                <a:latin typeface="+mn-lt"/>
              </a:defRPr>
            </a:lvl1pPr>
          </a:lstStyle>
          <a:p>
            <a:pPr lvl="0"/>
            <a:r>
              <a:rPr lang="en-US"/>
              <a:t>Click to edit </a:t>
            </a:r>
            <a:br>
              <a:rPr lang="en-US"/>
            </a:br>
            <a:r>
              <a:rPr lang="en-US"/>
              <a:t>Master text styles</a:t>
            </a:r>
          </a:p>
        </p:txBody>
      </p:sp>
      <p:sp>
        <p:nvSpPr>
          <p:cNvPr id="75" name="Text Placeholder 9">
            <a:extLst>
              <a:ext uri="{FF2B5EF4-FFF2-40B4-BE49-F238E27FC236}">
                <a16:creationId xmlns:a16="http://schemas.microsoft.com/office/drawing/2014/main" id="{7E4F91CC-8DEB-F6DC-276F-759D70E291E7}"/>
              </a:ext>
            </a:extLst>
          </p:cNvPr>
          <p:cNvSpPr>
            <a:spLocks noGrp="1"/>
          </p:cNvSpPr>
          <p:nvPr>
            <p:ph type="body" sz="quarter" idx="80"/>
          </p:nvPr>
        </p:nvSpPr>
        <p:spPr>
          <a:xfrm>
            <a:off x="9107347" y="4579022"/>
            <a:ext cx="2474252" cy="1625131"/>
          </a:xfrm>
          <a:prstGeom prst="rect">
            <a:avLst/>
          </a:prstGeom>
        </p:spPr>
        <p:txBody>
          <a:bodyPr wrap="square" lIns="0" tIns="0" rIns="0" bIns="0" anchor="t">
            <a:noAutofit/>
          </a:bodyPr>
          <a:lstStyle>
            <a:lvl1pPr marL="0" indent="0" algn="ctr">
              <a:lnSpc>
                <a:spcPct val="100000"/>
              </a:lnSpc>
              <a:spcBef>
                <a:spcPts val="0"/>
              </a:spcBef>
              <a:spcAft>
                <a:spcPts val="0"/>
              </a:spcAft>
              <a:buNone/>
              <a:defRPr sz="1600" b="0">
                <a:solidFill>
                  <a:schemeClr val="tx1"/>
                </a:solidFill>
                <a:latin typeface="+mn-lt"/>
              </a:defRPr>
            </a:lvl1pPr>
          </a:lstStyle>
          <a:p>
            <a:pPr lvl="0"/>
            <a:r>
              <a:rPr lang="en-US"/>
              <a:t>Click to edit Master text styles</a:t>
            </a:r>
          </a:p>
        </p:txBody>
      </p:sp>
      <p:sp>
        <p:nvSpPr>
          <p:cNvPr id="77" name="Text Placeholder 12">
            <a:extLst>
              <a:ext uri="{FF2B5EF4-FFF2-40B4-BE49-F238E27FC236}">
                <a16:creationId xmlns:a16="http://schemas.microsoft.com/office/drawing/2014/main" id="{030B3D5C-8ED4-B6A4-6250-7B25A9265D2F}"/>
              </a:ext>
            </a:extLst>
          </p:cNvPr>
          <p:cNvSpPr>
            <a:spLocks noGrp="1"/>
          </p:cNvSpPr>
          <p:nvPr>
            <p:ph type="body" sz="quarter" idx="81" hasCustomPrompt="1"/>
          </p:nvPr>
        </p:nvSpPr>
        <p:spPr>
          <a:xfrm>
            <a:off x="9223800" y="1493357"/>
            <a:ext cx="2233858" cy="2233858"/>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800" dirty="0" smtClean="0"/>
            </a:lvl1pPr>
          </a:lstStyle>
          <a:p>
            <a:pPr marL="0" lvl="0" algn="ctr"/>
            <a:r>
              <a:rPr lang="en-US"/>
              <a:t>  </a:t>
            </a:r>
          </a:p>
        </p:txBody>
      </p:sp>
      <p:sp>
        <p:nvSpPr>
          <p:cNvPr id="78" name="Picture Placeholder 77">
            <a:extLst>
              <a:ext uri="{FF2B5EF4-FFF2-40B4-BE49-F238E27FC236}">
                <a16:creationId xmlns:a16="http://schemas.microsoft.com/office/drawing/2014/main" id="{CA2A7DF2-34AC-0C87-98C4-0B2F4D5AC364}"/>
              </a:ext>
            </a:extLst>
          </p:cNvPr>
          <p:cNvSpPr>
            <a:spLocks noGrp="1"/>
          </p:cNvSpPr>
          <p:nvPr>
            <p:ph type="pic" sz="quarter" idx="82"/>
          </p:nvPr>
        </p:nvSpPr>
        <p:spPr>
          <a:xfrm>
            <a:off x="9340811" y="1610368"/>
            <a:ext cx="1999836" cy="1999836"/>
          </a:xfrm>
          <a:prstGeom prst="ellipse">
            <a:avLst/>
          </a:prstGeom>
          <a:solidFill>
            <a:schemeClr val="bg2"/>
          </a:solidFill>
        </p:spPr>
        <p:txBody>
          <a:bodyPr wrap="square" anchor="ctr" anchorCtr="0">
            <a:noAutofit/>
          </a:bodyPr>
          <a:lstStyle>
            <a:lvl1pPr marL="0" indent="0" algn="ctr">
              <a:lnSpc>
                <a:spcPct val="100000"/>
              </a:lnSpc>
              <a:spcBef>
                <a:spcPts val="0"/>
              </a:spcBef>
              <a:buNone/>
              <a:defRPr sz="1600"/>
            </a:lvl1pPr>
          </a:lstStyle>
          <a:p>
            <a:endParaRPr lang="en-US"/>
          </a:p>
        </p:txBody>
      </p:sp>
    </p:spTree>
    <p:extLst>
      <p:ext uri="{BB962C8B-B14F-4D97-AF65-F5344CB8AC3E}">
        <p14:creationId xmlns:p14="http://schemas.microsoft.com/office/powerpoint/2010/main" val="2419909566"/>
      </p:ext>
    </p:extLst>
  </p:cSld>
  <p:clrMapOvr>
    <a:masterClrMapping/>
  </p:clrMapOvr>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ne person + team verion">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id="{2EBB37DC-1DE7-49B4-9654-57F21EE66FB8}"/>
              </a:ext>
            </a:extLst>
          </p:cNvPr>
          <p:cNvSpPr>
            <a:spLocks noGrp="1"/>
          </p:cNvSpPr>
          <p:nvPr>
            <p:ph type="body" sz="quarter" idx="10"/>
          </p:nvPr>
        </p:nvSpPr>
        <p:spPr>
          <a:xfrm>
            <a:off x="4846321" y="610995"/>
            <a:ext cx="6829738" cy="468312"/>
          </a:xfrm>
          <a:prstGeom prst="rect">
            <a:avLst/>
          </a:prstGeom>
        </p:spPr>
        <p:txBody>
          <a:bodyPr lIns="0" tIns="0" rIns="0" bIns="0" anchor="ctr"/>
          <a:lstStyle>
            <a:lvl1pPr marL="0" indent="0">
              <a:lnSpc>
                <a:spcPct val="90000"/>
              </a:lnSpc>
              <a:spcBef>
                <a:spcPts val="0"/>
              </a:spcBef>
              <a:buNone/>
              <a:defRPr sz="2400" b="0" i="0" cap="all" baseline="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
        <p:nvSpPr>
          <p:cNvPr id="3" name="Text Placeholder 12">
            <a:extLst>
              <a:ext uri="{FF2B5EF4-FFF2-40B4-BE49-F238E27FC236}">
                <a16:creationId xmlns:a16="http://schemas.microsoft.com/office/drawing/2014/main" id="{C98F55AF-6C6A-F366-68E8-9D5CC82729DE}"/>
              </a:ext>
            </a:extLst>
          </p:cNvPr>
          <p:cNvSpPr>
            <a:spLocks noGrp="1"/>
          </p:cNvSpPr>
          <p:nvPr>
            <p:ph type="body" sz="quarter" idx="23" hasCustomPrompt="1"/>
          </p:nvPr>
        </p:nvSpPr>
        <p:spPr>
          <a:xfrm>
            <a:off x="515938" y="1479436"/>
            <a:ext cx="3751252" cy="3751252"/>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800" dirty="0" smtClean="0"/>
            </a:lvl1pPr>
          </a:lstStyle>
          <a:p>
            <a:pPr marL="0" lvl="0" algn="ctr"/>
            <a:r>
              <a:rPr lang="en-US"/>
              <a:t>  </a:t>
            </a:r>
          </a:p>
        </p:txBody>
      </p:sp>
      <p:sp>
        <p:nvSpPr>
          <p:cNvPr id="4" name="Picture Placeholder 3">
            <a:extLst>
              <a:ext uri="{FF2B5EF4-FFF2-40B4-BE49-F238E27FC236}">
                <a16:creationId xmlns:a16="http://schemas.microsoft.com/office/drawing/2014/main" id="{D25B9AC5-9147-3F6B-3214-284288BBE882}"/>
              </a:ext>
            </a:extLst>
          </p:cNvPr>
          <p:cNvSpPr>
            <a:spLocks noGrp="1"/>
          </p:cNvSpPr>
          <p:nvPr>
            <p:ph type="pic" sz="quarter" idx="62"/>
          </p:nvPr>
        </p:nvSpPr>
        <p:spPr>
          <a:xfrm>
            <a:off x="712431" y="1675929"/>
            <a:ext cx="3358266" cy="3358266"/>
          </a:xfrm>
          <a:prstGeom prst="ellipse">
            <a:avLst/>
          </a:prstGeom>
          <a:solidFill>
            <a:schemeClr val="bg2"/>
          </a:solidFill>
        </p:spPr>
        <p:txBody>
          <a:bodyPr wrap="square" anchor="ctr" anchorCtr="0">
            <a:noAutofit/>
          </a:bodyPr>
          <a:lstStyle>
            <a:lvl1pPr marL="0" indent="0" algn="ctr">
              <a:lnSpc>
                <a:spcPct val="100000"/>
              </a:lnSpc>
              <a:spcBef>
                <a:spcPts val="0"/>
              </a:spcBef>
              <a:buNone/>
              <a:defRPr sz="1600"/>
            </a:lvl1pPr>
          </a:lstStyle>
          <a:p>
            <a:endParaRPr lang="en-US"/>
          </a:p>
        </p:txBody>
      </p:sp>
      <p:sp>
        <p:nvSpPr>
          <p:cNvPr id="7" name="Text Placeholder 2">
            <a:extLst>
              <a:ext uri="{FF2B5EF4-FFF2-40B4-BE49-F238E27FC236}">
                <a16:creationId xmlns:a16="http://schemas.microsoft.com/office/drawing/2014/main" id="{13FC49F4-FCB4-805D-F631-79C6874D9F95}"/>
              </a:ext>
            </a:extLst>
          </p:cNvPr>
          <p:cNvSpPr>
            <a:spLocks noGrp="1"/>
          </p:cNvSpPr>
          <p:nvPr>
            <p:ph type="body" sz="quarter" idx="63"/>
          </p:nvPr>
        </p:nvSpPr>
        <p:spPr>
          <a:xfrm>
            <a:off x="4846321" y="1144361"/>
            <a:ext cx="6829738" cy="678168"/>
          </a:xfrm>
          <a:prstGeom prst="rect">
            <a:avLst/>
          </a:prstGeom>
        </p:spPr>
        <p:txBody>
          <a:bodyPr lIns="0" tIns="0" rIns="0" bIns="0" anchor="b" anchorCtr="0"/>
          <a:lstStyle>
            <a:lvl1pPr marL="0" indent="0">
              <a:lnSpc>
                <a:spcPct val="90000"/>
              </a:lnSpc>
              <a:spcBef>
                <a:spcPts val="0"/>
              </a:spcBef>
              <a:buNone/>
              <a:defRPr sz="3600" b="0" i="0">
                <a:solidFill>
                  <a:schemeClr val="accent1"/>
                </a:solidFill>
                <a:latin typeface="+mn-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
        <p:nvSpPr>
          <p:cNvPr id="12" name="Text Placeholder 11">
            <a:extLst>
              <a:ext uri="{FF2B5EF4-FFF2-40B4-BE49-F238E27FC236}">
                <a16:creationId xmlns:a16="http://schemas.microsoft.com/office/drawing/2014/main" id="{B371DE9A-C533-B967-629C-6BA1D90ED13B}"/>
              </a:ext>
            </a:extLst>
          </p:cNvPr>
          <p:cNvSpPr>
            <a:spLocks noGrp="1"/>
          </p:cNvSpPr>
          <p:nvPr>
            <p:ph type="body" sz="quarter" idx="64"/>
          </p:nvPr>
        </p:nvSpPr>
        <p:spPr>
          <a:xfrm>
            <a:off x="4846322" y="2377440"/>
            <a:ext cx="6829742" cy="3823335"/>
          </a:xfrm>
          <a:prstGeom prst="rect">
            <a:avLst/>
          </a:prstGeom>
        </p:spPr>
        <p:txBody>
          <a:bodyPr lIns="0" tIns="0" rIns="0" bIns="0"/>
          <a:lstStyle>
            <a:lvl1pPr marL="228600" indent="-228600">
              <a:lnSpc>
                <a:spcPct val="100000"/>
              </a:lnSpc>
              <a:spcBef>
                <a:spcPts val="0"/>
              </a:spcBef>
              <a:buClr>
                <a:schemeClr val="tx1"/>
              </a:buClr>
              <a:buFont typeface="Apis For Office" panose="020B0504010101010104" pitchFamily="34" charset="0"/>
              <a:buChar char="›"/>
              <a:defRPr sz="1800"/>
            </a:lvl1pPr>
            <a:lvl2pPr marL="685800" indent="-228600">
              <a:lnSpc>
                <a:spcPct val="100000"/>
              </a:lnSpc>
              <a:spcBef>
                <a:spcPts val="0"/>
              </a:spcBef>
              <a:buClr>
                <a:schemeClr val="tx1"/>
              </a:buClr>
              <a:buFont typeface="Apis For Office" panose="020B0504010101010104" pitchFamily="34" charset="0"/>
              <a:buChar char="›"/>
              <a:defRPr sz="1600"/>
            </a:lvl2pPr>
            <a:lvl3pPr marL="1143000" indent="-228600">
              <a:lnSpc>
                <a:spcPct val="100000"/>
              </a:lnSpc>
              <a:spcBef>
                <a:spcPts val="0"/>
              </a:spcBef>
              <a:buClr>
                <a:schemeClr val="tx1"/>
              </a:buClr>
              <a:buFont typeface="Apis For Office" panose="020B0504010101010104" pitchFamily="34" charset="0"/>
              <a:buChar char="›"/>
              <a:defRPr sz="1400"/>
            </a:lvl3pPr>
            <a:lvl4pPr marL="1600200" indent="-228600">
              <a:lnSpc>
                <a:spcPct val="100000"/>
              </a:lnSpc>
              <a:spcBef>
                <a:spcPts val="0"/>
              </a:spcBef>
              <a:buClr>
                <a:schemeClr val="tx1"/>
              </a:buClr>
              <a:buFont typeface="Apis For Office" panose="020B0504010101010104" pitchFamily="34" charset="0"/>
              <a:buChar char="›"/>
              <a:defRPr sz="1200"/>
            </a:lvl4pPr>
            <a:lvl5pPr marL="2057400" indent="-228600">
              <a:lnSpc>
                <a:spcPct val="100000"/>
              </a:lnSpc>
              <a:spcBef>
                <a:spcPts val="0"/>
              </a:spcBef>
              <a:buClr>
                <a:schemeClr val="tx1"/>
              </a:buClr>
              <a:buFont typeface="Apis For Office" panose="020B0504010101010104" pitchFamily="34" charset="0"/>
              <a:buChar cha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ext Placeholder 2">
            <a:extLst>
              <a:ext uri="{FF2B5EF4-FFF2-40B4-BE49-F238E27FC236}">
                <a16:creationId xmlns:a16="http://schemas.microsoft.com/office/drawing/2014/main" id="{6ED72D6C-30E7-20ED-1C7C-D1205A5F9989}"/>
              </a:ext>
            </a:extLst>
          </p:cNvPr>
          <p:cNvSpPr>
            <a:spLocks noGrp="1"/>
          </p:cNvSpPr>
          <p:nvPr>
            <p:ph type="body" sz="quarter" idx="65"/>
          </p:nvPr>
        </p:nvSpPr>
        <p:spPr>
          <a:xfrm>
            <a:off x="4846321" y="1887584"/>
            <a:ext cx="6829738" cy="256493"/>
          </a:xfrm>
          <a:prstGeom prst="rect">
            <a:avLst/>
          </a:prstGeom>
        </p:spPr>
        <p:txBody>
          <a:bodyPr lIns="0" tIns="0" rIns="0" bIns="0" anchor="t" anchorCtr="0"/>
          <a:lstStyle>
            <a:lvl1pPr marL="0" indent="0">
              <a:lnSpc>
                <a:spcPct val="90000"/>
              </a:lnSpc>
              <a:spcBef>
                <a:spcPts val="0"/>
              </a:spcBef>
              <a:buNone/>
              <a:defRPr sz="1600" b="0" i="0">
                <a:solidFill>
                  <a:schemeClr val="tx1"/>
                </a:solidFill>
                <a:latin typeface="+mn-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Tree>
    <p:extLst>
      <p:ext uri="{BB962C8B-B14F-4D97-AF65-F5344CB8AC3E}">
        <p14:creationId xmlns:p14="http://schemas.microsoft.com/office/powerpoint/2010/main" val="1775827214"/>
      </p:ext>
    </p:extLst>
  </p:cSld>
  <p:clrMapOvr>
    <a:masterClrMapping/>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Table – option 1">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id="{2EBB37DC-1DE7-49B4-9654-57F21EE66FB8}"/>
              </a:ext>
            </a:extLst>
          </p:cNvPr>
          <p:cNvSpPr>
            <a:spLocks noGrp="1"/>
          </p:cNvSpPr>
          <p:nvPr>
            <p:ph type="body" sz="quarter" idx="10"/>
          </p:nvPr>
        </p:nvSpPr>
        <p:spPr>
          <a:xfrm>
            <a:off x="515938" y="386557"/>
            <a:ext cx="11160124" cy="468312"/>
          </a:xfrm>
          <a:prstGeom prst="rect">
            <a:avLst/>
          </a:prstGeom>
        </p:spPr>
        <p:txBody>
          <a:bodyPr lIns="0" tIns="0" rIns="0" bIns="0" anchor="ctr"/>
          <a:lstStyle>
            <a:lvl1pPr marL="0" indent="0">
              <a:lnSpc>
                <a:spcPct val="90000"/>
              </a:lnSpc>
              <a:spcBef>
                <a:spcPts val="0"/>
              </a:spcBef>
              <a:buNone/>
              <a:defRPr sz="2400" b="0" i="0" cap="all" baseline="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
        <p:nvSpPr>
          <p:cNvPr id="5" name="Table Placeholder 4">
            <a:extLst>
              <a:ext uri="{FF2B5EF4-FFF2-40B4-BE49-F238E27FC236}">
                <a16:creationId xmlns:a16="http://schemas.microsoft.com/office/drawing/2014/main" id="{6EEFEC24-2B48-40CC-B366-F865B45563A4}"/>
              </a:ext>
            </a:extLst>
          </p:cNvPr>
          <p:cNvSpPr>
            <a:spLocks noGrp="1"/>
          </p:cNvSpPr>
          <p:nvPr>
            <p:ph type="tbl" sz="quarter" idx="11"/>
          </p:nvPr>
        </p:nvSpPr>
        <p:spPr>
          <a:xfrm>
            <a:off x="515938" y="1160463"/>
            <a:ext cx="11160125" cy="5040312"/>
          </a:xfrm>
          <a:prstGeom prst="rect">
            <a:avLst/>
          </a:prstGeom>
        </p:spPr>
        <p:txBody>
          <a:bodyPr/>
          <a:lstStyle>
            <a:lvl1pPr marL="0" indent="0">
              <a:buNone/>
              <a:defRPr sz="2000"/>
            </a:lvl1pPr>
          </a:lstStyle>
          <a:p>
            <a:endParaRPr lang="en-US"/>
          </a:p>
        </p:txBody>
      </p:sp>
    </p:spTree>
    <p:extLst>
      <p:ext uri="{BB962C8B-B14F-4D97-AF65-F5344CB8AC3E}">
        <p14:creationId xmlns:p14="http://schemas.microsoft.com/office/powerpoint/2010/main" val="1477183"/>
      </p:ext>
    </p:extLst>
  </p:cSld>
  <p:clrMapOvr>
    <a:masterClrMapping/>
  </p:clrMapOvr>
  <p:extLst>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End slide / thank you ">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AD24A74-1752-474D-AD23-097595DEFADB}"/>
              </a:ext>
            </a:extLst>
          </p:cNvPr>
          <p:cNvSpPr/>
          <p:nvPr userDrawn="1"/>
        </p:nvSpPr>
        <p:spPr>
          <a:xfrm flipH="1" flipV="1">
            <a:off x="0" y="6709718"/>
            <a:ext cx="12192000" cy="158439"/>
          </a:xfrm>
          <a:prstGeom prst="rect">
            <a:avLst/>
          </a:prstGeom>
          <a:gradFill flip="none" rotWithShape="1">
            <a:gsLst>
              <a:gs pos="100000">
                <a:srgbClr val="FF24A6"/>
              </a:gs>
              <a:gs pos="83000">
                <a:srgbClr val="9834FF"/>
              </a:gs>
              <a:gs pos="67000">
                <a:srgbClr val="7779FF"/>
              </a:gs>
              <a:gs pos="50000">
                <a:srgbClr val="00AFFF"/>
              </a:gs>
              <a:gs pos="32000">
                <a:srgbClr val="007DFF"/>
              </a:gs>
              <a:gs pos="16000">
                <a:srgbClr val="0000AF"/>
              </a:gs>
              <a:gs pos="0">
                <a:srgbClr val="000064"/>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8893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C5ED5C40-C383-7A46-B124-5D615FCBE7CE}"/>
              </a:ext>
            </a:extLst>
          </p:cNvPr>
          <p:cNvSpPr>
            <a:spLocks noGrp="1"/>
          </p:cNvSpPr>
          <p:nvPr>
            <p:ph type="body" sz="quarter" idx="10" hasCustomPrompt="1"/>
          </p:nvPr>
        </p:nvSpPr>
        <p:spPr>
          <a:xfrm>
            <a:off x="515939" y="2811780"/>
            <a:ext cx="2412456" cy="1234440"/>
          </a:xfrm>
          <a:prstGeom prst="rect">
            <a:avLst/>
          </a:prstGeom>
        </p:spPr>
        <p:txBody>
          <a:bodyPr lIns="0" tIns="0" rIns="0" bIns="0" anchor="ctr"/>
          <a:lstStyle>
            <a:lvl1pPr marL="0" indent="0" algn="ctr">
              <a:lnSpc>
                <a:spcPct val="100000"/>
              </a:lnSpc>
              <a:spcBef>
                <a:spcPts val="0"/>
              </a:spcBef>
              <a:buNone/>
              <a:defRPr sz="2400" b="0" i="0" cap="all" baseline="0">
                <a:solidFill>
                  <a:schemeClr val="accent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US"/>
              <a:t>Click to edit </a:t>
            </a:r>
            <a:br>
              <a:rPr lang="en-US"/>
            </a:br>
            <a:r>
              <a:rPr lang="en-US"/>
              <a:t>Master text styles</a:t>
            </a:r>
          </a:p>
        </p:txBody>
      </p:sp>
      <p:cxnSp>
        <p:nvCxnSpPr>
          <p:cNvPr id="12" name="Straight Connector 11">
            <a:extLst>
              <a:ext uri="{FF2B5EF4-FFF2-40B4-BE49-F238E27FC236}">
                <a16:creationId xmlns:a16="http://schemas.microsoft.com/office/drawing/2014/main" id="{6F5FB18E-7798-F74C-D403-2C0363E43B2B}"/>
              </a:ext>
            </a:extLst>
          </p:cNvPr>
          <p:cNvCxnSpPr>
            <a:cxnSpLocks/>
          </p:cNvCxnSpPr>
          <p:nvPr userDrawn="1"/>
        </p:nvCxnSpPr>
        <p:spPr>
          <a:xfrm>
            <a:off x="3292998" y="891312"/>
            <a:ext cx="0" cy="5075376"/>
          </a:xfrm>
          <a:prstGeom prst="line">
            <a:avLst/>
          </a:prstGeom>
          <a:ln w="63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5" name="Text Placeholder 6">
            <a:extLst>
              <a:ext uri="{FF2B5EF4-FFF2-40B4-BE49-F238E27FC236}">
                <a16:creationId xmlns:a16="http://schemas.microsoft.com/office/drawing/2014/main" id="{5E723434-A5B6-42EF-6F87-3380BC554F0A}"/>
              </a:ext>
            </a:extLst>
          </p:cNvPr>
          <p:cNvSpPr>
            <a:spLocks noGrp="1"/>
          </p:cNvSpPr>
          <p:nvPr>
            <p:ph type="body" sz="quarter" idx="15" hasCustomPrompt="1"/>
          </p:nvPr>
        </p:nvSpPr>
        <p:spPr>
          <a:xfrm>
            <a:off x="3657600" y="891312"/>
            <a:ext cx="8018459" cy="440696"/>
          </a:xfrm>
          <a:prstGeom prst="rect">
            <a:avLst/>
          </a:prstGeom>
        </p:spPr>
        <p:txBody>
          <a:bodyPr lIns="0" tIns="0" rIns="0" bIns="0" anchor="ctr" anchorCtr="0"/>
          <a:lstStyle>
            <a:lvl1pPr marL="0" indent="0">
              <a:lnSpc>
                <a:spcPct val="100000"/>
              </a:lnSpc>
              <a:spcBef>
                <a:spcPts val="0"/>
              </a:spcBef>
              <a:spcAft>
                <a:spcPts val="600"/>
              </a:spcAft>
              <a:buClr>
                <a:schemeClr val="accent1"/>
              </a:buClr>
              <a:buFontTx/>
              <a:buNone/>
              <a:defRPr sz="1600"/>
            </a:lvl1pPr>
            <a:lvl2pPr marL="457200" indent="0">
              <a:lnSpc>
                <a:spcPct val="100000"/>
              </a:lnSpc>
              <a:spcBef>
                <a:spcPts val="0"/>
              </a:spcBef>
              <a:spcAft>
                <a:spcPts val="600"/>
              </a:spcAft>
              <a:buClr>
                <a:schemeClr val="accent1"/>
              </a:buClr>
              <a:buFontTx/>
              <a:buNone/>
              <a:defRPr sz="1400"/>
            </a:lvl2pPr>
            <a:lvl3pPr marL="914400" indent="0">
              <a:lnSpc>
                <a:spcPct val="100000"/>
              </a:lnSpc>
              <a:spcBef>
                <a:spcPts val="0"/>
              </a:spcBef>
              <a:spcAft>
                <a:spcPts val="600"/>
              </a:spcAft>
              <a:buClr>
                <a:schemeClr val="accent1"/>
              </a:buClr>
              <a:buFontTx/>
              <a:buNone/>
              <a:defRPr sz="1200"/>
            </a:lvl3pPr>
            <a:lvl4pPr marL="1600200" indent="-228600">
              <a:buClr>
                <a:schemeClr val="accent1"/>
              </a:buClr>
              <a:buFont typeface="Apis For Office" panose="020B0504010101010104" pitchFamily="34" charset="0"/>
              <a:buChar char="›"/>
              <a:defRPr sz="1100"/>
            </a:lvl4pPr>
            <a:lvl5pPr marL="2057400" indent="-228600">
              <a:buClr>
                <a:schemeClr val="accent1"/>
              </a:buClr>
              <a:buFont typeface="Apis For Office" panose="020B0504010101010104" pitchFamily="34" charset="0"/>
              <a:buChar char="›"/>
              <a:defRPr sz="1100"/>
            </a:lvl5pPr>
          </a:lstStyle>
          <a:p>
            <a:pPr lvl="0"/>
            <a:r>
              <a:rPr lang="en-US"/>
              <a:t>Add Text</a:t>
            </a:r>
          </a:p>
        </p:txBody>
      </p:sp>
      <p:sp>
        <p:nvSpPr>
          <p:cNvPr id="18" name="Text Placeholder 6">
            <a:extLst>
              <a:ext uri="{FF2B5EF4-FFF2-40B4-BE49-F238E27FC236}">
                <a16:creationId xmlns:a16="http://schemas.microsoft.com/office/drawing/2014/main" id="{51712ED6-1B86-22B8-841D-C76F54139705}"/>
              </a:ext>
            </a:extLst>
          </p:cNvPr>
          <p:cNvSpPr>
            <a:spLocks noGrp="1"/>
          </p:cNvSpPr>
          <p:nvPr>
            <p:ph type="body" sz="quarter" idx="16" hasCustomPrompt="1"/>
          </p:nvPr>
        </p:nvSpPr>
        <p:spPr>
          <a:xfrm>
            <a:off x="3657600" y="2877606"/>
            <a:ext cx="8018459" cy="440696"/>
          </a:xfrm>
          <a:prstGeom prst="rect">
            <a:avLst/>
          </a:prstGeom>
        </p:spPr>
        <p:txBody>
          <a:bodyPr lIns="0" tIns="0" rIns="0" bIns="0" anchor="ctr" anchorCtr="0"/>
          <a:lstStyle>
            <a:lvl1pPr marL="0" indent="0">
              <a:lnSpc>
                <a:spcPct val="100000"/>
              </a:lnSpc>
              <a:spcBef>
                <a:spcPts val="0"/>
              </a:spcBef>
              <a:spcAft>
                <a:spcPts val="600"/>
              </a:spcAft>
              <a:buClr>
                <a:schemeClr val="accent1"/>
              </a:buClr>
              <a:buFontTx/>
              <a:buNone/>
              <a:defRPr sz="1600"/>
            </a:lvl1pPr>
            <a:lvl2pPr marL="457200" indent="0">
              <a:lnSpc>
                <a:spcPct val="100000"/>
              </a:lnSpc>
              <a:spcBef>
                <a:spcPts val="0"/>
              </a:spcBef>
              <a:spcAft>
                <a:spcPts val="600"/>
              </a:spcAft>
              <a:buClr>
                <a:schemeClr val="accent1"/>
              </a:buClr>
              <a:buFontTx/>
              <a:buNone/>
              <a:defRPr sz="1400"/>
            </a:lvl2pPr>
            <a:lvl3pPr marL="914400" indent="0">
              <a:lnSpc>
                <a:spcPct val="100000"/>
              </a:lnSpc>
              <a:spcBef>
                <a:spcPts val="0"/>
              </a:spcBef>
              <a:spcAft>
                <a:spcPts val="600"/>
              </a:spcAft>
              <a:buClr>
                <a:schemeClr val="accent1"/>
              </a:buClr>
              <a:buFontTx/>
              <a:buNone/>
              <a:defRPr sz="1200"/>
            </a:lvl3pPr>
            <a:lvl4pPr marL="1600200" indent="-228600">
              <a:buClr>
                <a:schemeClr val="accent1"/>
              </a:buClr>
              <a:buFont typeface="Apis For Office" panose="020B0504010101010104" pitchFamily="34" charset="0"/>
              <a:buChar char="›"/>
              <a:defRPr sz="1100"/>
            </a:lvl4pPr>
            <a:lvl5pPr marL="2057400" indent="-228600">
              <a:buClr>
                <a:schemeClr val="accent1"/>
              </a:buClr>
              <a:buFont typeface="Apis For Office" panose="020B0504010101010104" pitchFamily="34" charset="0"/>
              <a:buChar char="›"/>
              <a:defRPr sz="1100"/>
            </a:lvl5pPr>
          </a:lstStyle>
          <a:p>
            <a:pPr lvl="0"/>
            <a:r>
              <a:rPr lang="en-US"/>
              <a:t>Add Text</a:t>
            </a:r>
          </a:p>
        </p:txBody>
      </p:sp>
      <p:sp>
        <p:nvSpPr>
          <p:cNvPr id="20" name="Text Placeholder 6">
            <a:extLst>
              <a:ext uri="{FF2B5EF4-FFF2-40B4-BE49-F238E27FC236}">
                <a16:creationId xmlns:a16="http://schemas.microsoft.com/office/drawing/2014/main" id="{6F4C0C68-B298-48C6-4F73-E0A69C405F70}"/>
              </a:ext>
            </a:extLst>
          </p:cNvPr>
          <p:cNvSpPr>
            <a:spLocks noGrp="1"/>
          </p:cNvSpPr>
          <p:nvPr>
            <p:ph type="body" sz="quarter" idx="17" hasCustomPrompt="1"/>
          </p:nvPr>
        </p:nvSpPr>
        <p:spPr>
          <a:xfrm>
            <a:off x="3657600" y="1553410"/>
            <a:ext cx="8018459" cy="440696"/>
          </a:xfrm>
          <a:prstGeom prst="rect">
            <a:avLst/>
          </a:prstGeom>
        </p:spPr>
        <p:txBody>
          <a:bodyPr lIns="0" tIns="0" rIns="0" bIns="0" anchor="ctr" anchorCtr="0"/>
          <a:lstStyle>
            <a:lvl1pPr marL="0" indent="0">
              <a:lnSpc>
                <a:spcPct val="100000"/>
              </a:lnSpc>
              <a:spcBef>
                <a:spcPts val="0"/>
              </a:spcBef>
              <a:spcAft>
                <a:spcPts val="600"/>
              </a:spcAft>
              <a:buClr>
                <a:schemeClr val="accent1"/>
              </a:buClr>
              <a:buFontTx/>
              <a:buNone/>
              <a:defRPr sz="1600"/>
            </a:lvl1pPr>
            <a:lvl2pPr marL="457200" indent="0">
              <a:lnSpc>
                <a:spcPct val="100000"/>
              </a:lnSpc>
              <a:spcBef>
                <a:spcPts val="0"/>
              </a:spcBef>
              <a:spcAft>
                <a:spcPts val="600"/>
              </a:spcAft>
              <a:buClr>
                <a:schemeClr val="accent1"/>
              </a:buClr>
              <a:buFontTx/>
              <a:buNone/>
              <a:defRPr sz="1400"/>
            </a:lvl2pPr>
            <a:lvl3pPr marL="914400" indent="0">
              <a:lnSpc>
                <a:spcPct val="100000"/>
              </a:lnSpc>
              <a:spcBef>
                <a:spcPts val="0"/>
              </a:spcBef>
              <a:spcAft>
                <a:spcPts val="600"/>
              </a:spcAft>
              <a:buClr>
                <a:schemeClr val="accent1"/>
              </a:buClr>
              <a:buFontTx/>
              <a:buNone/>
              <a:defRPr sz="1200"/>
            </a:lvl3pPr>
            <a:lvl4pPr marL="1600200" indent="-228600">
              <a:buClr>
                <a:schemeClr val="accent1"/>
              </a:buClr>
              <a:buFont typeface="Apis For Office" panose="020B0504010101010104" pitchFamily="34" charset="0"/>
              <a:buChar char="›"/>
              <a:defRPr sz="1100"/>
            </a:lvl4pPr>
            <a:lvl5pPr marL="2057400" indent="-228600">
              <a:buClr>
                <a:schemeClr val="accent1"/>
              </a:buClr>
              <a:buFont typeface="Apis For Office" panose="020B0504010101010104" pitchFamily="34" charset="0"/>
              <a:buChar char="›"/>
              <a:defRPr sz="1100"/>
            </a:lvl5pPr>
          </a:lstStyle>
          <a:p>
            <a:pPr lvl="0"/>
            <a:r>
              <a:rPr lang="en-US"/>
              <a:t>Add Text</a:t>
            </a:r>
          </a:p>
        </p:txBody>
      </p:sp>
      <p:sp>
        <p:nvSpPr>
          <p:cNvPr id="21" name="Text Placeholder 6">
            <a:extLst>
              <a:ext uri="{FF2B5EF4-FFF2-40B4-BE49-F238E27FC236}">
                <a16:creationId xmlns:a16="http://schemas.microsoft.com/office/drawing/2014/main" id="{05C374EF-8F91-CB7C-7E2C-7EEC7CD50E29}"/>
              </a:ext>
            </a:extLst>
          </p:cNvPr>
          <p:cNvSpPr>
            <a:spLocks noGrp="1"/>
          </p:cNvSpPr>
          <p:nvPr>
            <p:ph type="body" sz="quarter" idx="18" hasCustomPrompt="1"/>
          </p:nvPr>
        </p:nvSpPr>
        <p:spPr>
          <a:xfrm>
            <a:off x="3657600" y="2215508"/>
            <a:ext cx="8018459" cy="440696"/>
          </a:xfrm>
          <a:prstGeom prst="rect">
            <a:avLst/>
          </a:prstGeom>
        </p:spPr>
        <p:txBody>
          <a:bodyPr lIns="0" tIns="0" rIns="0" bIns="0" anchor="ctr" anchorCtr="0"/>
          <a:lstStyle>
            <a:lvl1pPr marL="0" indent="0">
              <a:lnSpc>
                <a:spcPct val="100000"/>
              </a:lnSpc>
              <a:spcBef>
                <a:spcPts val="0"/>
              </a:spcBef>
              <a:spcAft>
                <a:spcPts val="600"/>
              </a:spcAft>
              <a:buClr>
                <a:schemeClr val="accent1"/>
              </a:buClr>
              <a:buFontTx/>
              <a:buNone/>
              <a:defRPr sz="1600"/>
            </a:lvl1pPr>
            <a:lvl2pPr marL="457200" indent="0">
              <a:lnSpc>
                <a:spcPct val="100000"/>
              </a:lnSpc>
              <a:spcBef>
                <a:spcPts val="0"/>
              </a:spcBef>
              <a:spcAft>
                <a:spcPts val="600"/>
              </a:spcAft>
              <a:buClr>
                <a:schemeClr val="accent1"/>
              </a:buClr>
              <a:buFontTx/>
              <a:buNone/>
              <a:defRPr sz="1400"/>
            </a:lvl2pPr>
            <a:lvl3pPr marL="914400" indent="0">
              <a:lnSpc>
                <a:spcPct val="100000"/>
              </a:lnSpc>
              <a:spcBef>
                <a:spcPts val="0"/>
              </a:spcBef>
              <a:spcAft>
                <a:spcPts val="600"/>
              </a:spcAft>
              <a:buClr>
                <a:schemeClr val="accent1"/>
              </a:buClr>
              <a:buFontTx/>
              <a:buNone/>
              <a:defRPr sz="1200"/>
            </a:lvl3pPr>
            <a:lvl4pPr marL="1600200" indent="-228600">
              <a:buClr>
                <a:schemeClr val="accent1"/>
              </a:buClr>
              <a:buFont typeface="Apis For Office" panose="020B0504010101010104" pitchFamily="34" charset="0"/>
              <a:buChar char="›"/>
              <a:defRPr sz="1100"/>
            </a:lvl4pPr>
            <a:lvl5pPr marL="2057400" indent="-228600">
              <a:buClr>
                <a:schemeClr val="accent1"/>
              </a:buClr>
              <a:buFont typeface="Apis For Office" panose="020B0504010101010104" pitchFamily="34" charset="0"/>
              <a:buChar char="›"/>
              <a:defRPr sz="1100"/>
            </a:lvl5pPr>
          </a:lstStyle>
          <a:p>
            <a:pPr lvl="0"/>
            <a:r>
              <a:rPr lang="en-US"/>
              <a:t>Add Text</a:t>
            </a:r>
          </a:p>
        </p:txBody>
      </p:sp>
      <p:sp>
        <p:nvSpPr>
          <p:cNvPr id="22" name="Text Placeholder 6">
            <a:extLst>
              <a:ext uri="{FF2B5EF4-FFF2-40B4-BE49-F238E27FC236}">
                <a16:creationId xmlns:a16="http://schemas.microsoft.com/office/drawing/2014/main" id="{0A7B2EF6-5A88-A6E9-EA2D-1DE04B10D95E}"/>
              </a:ext>
            </a:extLst>
          </p:cNvPr>
          <p:cNvSpPr>
            <a:spLocks noGrp="1"/>
          </p:cNvSpPr>
          <p:nvPr>
            <p:ph type="body" sz="quarter" idx="19" hasCustomPrompt="1"/>
          </p:nvPr>
        </p:nvSpPr>
        <p:spPr>
          <a:xfrm>
            <a:off x="3657600" y="3539704"/>
            <a:ext cx="8018459" cy="440696"/>
          </a:xfrm>
          <a:prstGeom prst="rect">
            <a:avLst/>
          </a:prstGeom>
        </p:spPr>
        <p:txBody>
          <a:bodyPr lIns="0" tIns="0" rIns="0" bIns="0" anchor="ctr" anchorCtr="0"/>
          <a:lstStyle>
            <a:lvl1pPr marL="0" indent="0">
              <a:lnSpc>
                <a:spcPct val="100000"/>
              </a:lnSpc>
              <a:spcBef>
                <a:spcPts val="0"/>
              </a:spcBef>
              <a:spcAft>
                <a:spcPts val="600"/>
              </a:spcAft>
              <a:buClr>
                <a:schemeClr val="accent1"/>
              </a:buClr>
              <a:buFontTx/>
              <a:buNone/>
              <a:defRPr sz="1600"/>
            </a:lvl1pPr>
            <a:lvl2pPr marL="457200" indent="0">
              <a:lnSpc>
                <a:spcPct val="100000"/>
              </a:lnSpc>
              <a:spcBef>
                <a:spcPts val="0"/>
              </a:spcBef>
              <a:spcAft>
                <a:spcPts val="600"/>
              </a:spcAft>
              <a:buClr>
                <a:schemeClr val="accent1"/>
              </a:buClr>
              <a:buFontTx/>
              <a:buNone/>
              <a:defRPr sz="1400"/>
            </a:lvl2pPr>
            <a:lvl3pPr marL="914400" indent="0">
              <a:lnSpc>
                <a:spcPct val="100000"/>
              </a:lnSpc>
              <a:spcBef>
                <a:spcPts val="0"/>
              </a:spcBef>
              <a:spcAft>
                <a:spcPts val="600"/>
              </a:spcAft>
              <a:buClr>
                <a:schemeClr val="accent1"/>
              </a:buClr>
              <a:buFontTx/>
              <a:buNone/>
              <a:defRPr sz="1200"/>
            </a:lvl3pPr>
            <a:lvl4pPr marL="1600200" indent="-228600">
              <a:buClr>
                <a:schemeClr val="accent1"/>
              </a:buClr>
              <a:buFont typeface="Apis For Office" panose="020B0504010101010104" pitchFamily="34" charset="0"/>
              <a:buChar char="›"/>
              <a:defRPr sz="1100"/>
            </a:lvl4pPr>
            <a:lvl5pPr marL="2057400" indent="-228600">
              <a:buClr>
                <a:schemeClr val="accent1"/>
              </a:buClr>
              <a:buFont typeface="Apis For Office" panose="020B0504010101010104" pitchFamily="34" charset="0"/>
              <a:buChar char="›"/>
              <a:defRPr sz="1100"/>
            </a:lvl5pPr>
          </a:lstStyle>
          <a:p>
            <a:pPr lvl="0"/>
            <a:r>
              <a:rPr lang="en-US"/>
              <a:t>Add Text</a:t>
            </a:r>
          </a:p>
        </p:txBody>
      </p:sp>
      <p:sp>
        <p:nvSpPr>
          <p:cNvPr id="23" name="Text Placeholder 6">
            <a:extLst>
              <a:ext uri="{FF2B5EF4-FFF2-40B4-BE49-F238E27FC236}">
                <a16:creationId xmlns:a16="http://schemas.microsoft.com/office/drawing/2014/main" id="{965F7479-A1B4-51CC-8A4B-1A799C9757B0}"/>
              </a:ext>
            </a:extLst>
          </p:cNvPr>
          <p:cNvSpPr>
            <a:spLocks noGrp="1"/>
          </p:cNvSpPr>
          <p:nvPr>
            <p:ph type="body" sz="quarter" idx="20" hasCustomPrompt="1"/>
          </p:nvPr>
        </p:nvSpPr>
        <p:spPr>
          <a:xfrm>
            <a:off x="3657600" y="4201802"/>
            <a:ext cx="8018459" cy="440696"/>
          </a:xfrm>
          <a:prstGeom prst="rect">
            <a:avLst/>
          </a:prstGeom>
        </p:spPr>
        <p:txBody>
          <a:bodyPr lIns="0" tIns="0" rIns="0" bIns="0" anchor="ctr" anchorCtr="0"/>
          <a:lstStyle>
            <a:lvl1pPr marL="0" indent="0">
              <a:lnSpc>
                <a:spcPct val="100000"/>
              </a:lnSpc>
              <a:spcBef>
                <a:spcPts val="0"/>
              </a:spcBef>
              <a:spcAft>
                <a:spcPts val="600"/>
              </a:spcAft>
              <a:buClr>
                <a:schemeClr val="accent1"/>
              </a:buClr>
              <a:buFontTx/>
              <a:buNone/>
              <a:defRPr sz="1600"/>
            </a:lvl1pPr>
            <a:lvl2pPr marL="457200" indent="0">
              <a:lnSpc>
                <a:spcPct val="100000"/>
              </a:lnSpc>
              <a:spcBef>
                <a:spcPts val="0"/>
              </a:spcBef>
              <a:spcAft>
                <a:spcPts val="600"/>
              </a:spcAft>
              <a:buClr>
                <a:schemeClr val="accent1"/>
              </a:buClr>
              <a:buFontTx/>
              <a:buNone/>
              <a:defRPr sz="1400"/>
            </a:lvl2pPr>
            <a:lvl3pPr marL="914400" indent="0">
              <a:lnSpc>
                <a:spcPct val="100000"/>
              </a:lnSpc>
              <a:spcBef>
                <a:spcPts val="0"/>
              </a:spcBef>
              <a:spcAft>
                <a:spcPts val="600"/>
              </a:spcAft>
              <a:buClr>
                <a:schemeClr val="accent1"/>
              </a:buClr>
              <a:buFontTx/>
              <a:buNone/>
              <a:defRPr sz="1200"/>
            </a:lvl3pPr>
            <a:lvl4pPr marL="1600200" indent="-228600">
              <a:buClr>
                <a:schemeClr val="accent1"/>
              </a:buClr>
              <a:buFont typeface="Apis For Office" panose="020B0504010101010104" pitchFamily="34" charset="0"/>
              <a:buChar char="›"/>
              <a:defRPr sz="1100"/>
            </a:lvl4pPr>
            <a:lvl5pPr marL="2057400" indent="-228600">
              <a:buClr>
                <a:schemeClr val="accent1"/>
              </a:buClr>
              <a:buFont typeface="Apis For Office" panose="020B0504010101010104" pitchFamily="34" charset="0"/>
              <a:buChar char="›"/>
              <a:defRPr sz="1100"/>
            </a:lvl5pPr>
          </a:lstStyle>
          <a:p>
            <a:pPr lvl="0"/>
            <a:r>
              <a:rPr lang="en-US"/>
              <a:t>Add Text</a:t>
            </a:r>
          </a:p>
        </p:txBody>
      </p:sp>
      <p:sp>
        <p:nvSpPr>
          <p:cNvPr id="24" name="Text Placeholder 6">
            <a:extLst>
              <a:ext uri="{FF2B5EF4-FFF2-40B4-BE49-F238E27FC236}">
                <a16:creationId xmlns:a16="http://schemas.microsoft.com/office/drawing/2014/main" id="{C29E7401-5CC6-DDE4-5F53-676F1CB14E7F}"/>
              </a:ext>
            </a:extLst>
          </p:cNvPr>
          <p:cNvSpPr>
            <a:spLocks noGrp="1"/>
          </p:cNvSpPr>
          <p:nvPr>
            <p:ph type="body" sz="quarter" idx="21" hasCustomPrompt="1"/>
          </p:nvPr>
        </p:nvSpPr>
        <p:spPr>
          <a:xfrm>
            <a:off x="3657600" y="4863900"/>
            <a:ext cx="8018459" cy="440696"/>
          </a:xfrm>
          <a:prstGeom prst="rect">
            <a:avLst/>
          </a:prstGeom>
        </p:spPr>
        <p:txBody>
          <a:bodyPr lIns="0" tIns="0" rIns="0" bIns="0" anchor="ctr" anchorCtr="0"/>
          <a:lstStyle>
            <a:lvl1pPr marL="0" indent="0">
              <a:lnSpc>
                <a:spcPct val="100000"/>
              </a:lnSpc>
              <a:spcBef>
                <a:spcPts val="0"/>
              </a:spcBef>
              <a:spcAft>
                <a:spcPts val="600"/>
              </a:spcAft>
              <a:buClr>
                <a:schemeClr val="accent1"/>
              </a:buClr>
              <a:buFontTx/>
              <a:buNone/>
              <a:defRPr sz="1600"/>
            </a:lvl1pPr>
            <a:lvl2pPr marL="457200" indent="0">
              <a:lnSpc>
                <a:spcPct val="100000"/>
              </a:lnSpc>
              <a:spcBef>
                <a:spcPts val="0"/>
              </a:spcBef>
              <a:spcAft>
                <a:spcPts val="600"/>
              </a:spcAft>
              <a:buClr>
                <a:schemeClr val="accent1"/>
              </a:buClr>
              <a:buFontTx/>
              <a:buNone/>
              <a:defRPr sz="1400"/>
            </a:lvl2pPr>
            <a:lvl3pPr marL="914400" indent="0">
              <a:lnSpc>
                <a:spcPct val="100000"/>
              </a:lnSpc>
              <a:spcBef>
                <a:spcPts val="0"/>
              </a:spcBef>
              <a:spcAft>
                <a:spcPts val="600"/>
              </a:spcAft>
              <a:buClr>
                <a:schemeClr val="accent1"/>
              </a:buClr>
              <a:buFontTx/>
              <a:buNone/>
              <a:defRPr sz="1200"/>
            </a:lvl3pPr>
            <a:lvl4pPr marL="1600200" indent="-228600">
              <a:buClr>
                <a:schemeClr val="accent1"/>
              </a:buClr>
              <a:buFont typeface="Apis For Office" panose="020B0504010101010104" pitchFamily="34" charset="0"/>
              <a:buChar char="›"/>
              <a:defRPr sz="1100"/>
            </a:lvl4pPr>
            <a:lvl5pPr marL="2057400" indent="-228600">
              <a:buClr>
                <a:schemeClr val="accent1"/>
              </a:buClr>
              <a:buFont typeface="Apis For Office" panose="020B0504010101010104" pitchFamily="34" charset="0"/>
              <a:buChar char="›"/>
              <a:defRPr sz="1100"/>
            </a:lvl5pPr>
          </a:lstStyle>
          <a:p>
            <a:pPr lvl="0"/>
            <a:r>
              <a:rPr lang="en-US"/>
              <a:t>Add Text</a:t>
            </a:r>
          </a:p>
        </p:txBody>
      </p:sp>
      <p:sp>
        <p:nvSpPr>
          <p:cNvPr id="25" name="Text Placeholder 6">
            <a:extLst>
              <a:ext uri="{FF2B5EF4-FFF2-40B4-BE49-F238E27FC236}">
                <a16:creationId xmlns:a16="http://schemas.microsoft.com/office/drawing/2014/main" id="{863A809C-CFF4-573D-6BF0-11A785E58AF3}"/>
              </a:ext>
            </a:extLst>
          </p:cNvPr>
          <p:cNvSpPr>
            <a:spLocks noGrp="1"/>
          </p:cNvSpPr>
          <p:nvPr>
            <p:ph type="body" sz="quarter" idx="22" hasCustomPrompt="1"/>
          </p:nvPr>
        </p:nvSpPr>
        <p:spPr>
          <a:xfrm>
            <a:off x="3657600" y="5525992"/>
            <a:ext cx="8018459" cy="440696"/>
          </a:xfrm>
          <a:prstGeom prst="rect">
            <a:avLst/>
          </a:prstGeom>
        </p:spPr>
        <p:txBody>
          <a:bodyPr lIns="0" tIns="0" rIns="0" bIns="0" anchor="ctr" anchorCtr="0"/>
          <a:lstStyle>
            <a:lvl1pPr marL="0" indent="0">
              <a:lnSpc>
                <a:spcPct val="100000"/>
              </a:lnSpc>
              <a:spcBef>
                <a:spcPts val="0"/>
              </a:spcBef>
              <a:spcAft>
                <a:spcPts val="600"/>
              </a:spcAft>
              <a:buClr>
                <a:schemeClr val="accent1"/>
              </a:buClr>
              <a:buFontTx/>
              <a:buNone/>
              <a:defRPr sz="1600"/>
            </a:lvl1pPr>
            <a:lvl2pPr marL="457200" indent="0">
              <a:lnSpc>
                <a:spcPct val="100000"/>
              </a:lnSpc>
              <a:spcBef>
                <a:spcPts val="0"/>
              </a:spcBef>
              <a:spcAft>
                <a:spcPts val="600"/>
              </a:spcAft>
              <a:buClr>
                <a:schemeClr val="accent1"/>
              </a:buClr>
              <a:buFontTx/>
              <a:buNone/>
              <a:defRPr sz="1400"/>
            </a:lvl2pPr>
            <a:lvl3pPr marL="914400" indent="0">
              <a:lnSpc>
                <a:spcPct val="100000"/>
              </a:lnSpc>
              <a:spcBef>
                <a:spcPts val="0"/>
              </a:spcBef>
              <a:spcAft>
                <a:spcPts val="600"/>
              </a:spcAft>
              <a:buClr>
                <a:schemeClr val="accent1"/>
              </a:buClr>
              <a:buFontTx/>
              <a:buNone/>
              <a:defRPr sz="1200"/>
            </a:lvl3pPr>
            <a:lvl4pPr marL="1600200" indent="-228600">
              <a:buClr>
                <a:schemeClr val="accent1"/>
              </a:buClr>
              <a:buFont typeface="Apis For Office" panose="020B0504010101010104" pitchFamily="34" charset="0"/>
              <a:buChar char="›"/>
              <a:defRPr sz="1100"/>
            </a:lvl4pPr>
            <a:lvl5pPr marL="2057400" indent="-228600">
              <a:buClr>
                <a:schemeClr val="accent1"/>
              </a:buClr>
              <a:buFont typeface="Apis For Office" panose="020B0504010101010104" pitchFamily="34" charset="0"/>
              <a:buChar char="›"/>
              <a:defRPr sz="1100"/>
            </a:lvl5pPr>
          </a:lstStyle>
          <a:p>
            <a:pPr lvl="0"/>
            <a:r>
              <a:rPr lang="en-US"/>
              <a:t>Add Text</a:t>
            </a:r>
          </a:p>
        </p:txBody>
      </p:sp>
      <p:sp>
        <p:nvSpPr>
          <p:cNvPr id="3" name="Text Placeholder 12">
            <a:extLst>
              <a:ext uri="{FF2B5EF4-FFF2-40B4-BE49-F238E27FC236}">
                <a16:creationId xmlns:a16="http://schemas.microsoft.com/office/drawing/2014/main" id="{F40CFD6D-2262-FAA9-7F5E-7F715A29FC78}"/>
              </a:ext>
            </a:extLst>
          </p:cNvPr>
          <p:cNvSpPr>
            <a:spLocks noGrp="1"/>
          </p:cNvSpPr>
          <p:nvPr>
            <p:ph type="body" sz="quarter" idx="47" hasCustomPrompt="1"/>
          </p:nvPr>
        </p:nvSpPr>
        <p:spPr>
          <a:xfrm>
            <a:off x="3657600" y="1442709"/>
            <a:ext cx="8019288"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1">
                <a:lumMod val="95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4" name="Text Placeholder 12">
            <a:extLst>
              <a:ext uri="{FF2B5EF4-FFF2-40B4-BE49-F238E27FC236}">
                <a16:creationId xmlns:a16="http://schemas.microsoft.com/office/drawing/2014/main" id="{0846D70D-3FBB-3C1E-ADC3-8AF42FF9AABE}"/>
              </a:ext>
            </a:extLst>
          </p:cNvPr>
          <p:cNvSpPr>
            <a:spLocks noGrp="1"/>
          </p:cNvSpPr>
          <p:nvPr>
            <p:ph type="body" sz="quarter" idx="48" hasCustomPrompt="1"/>
          </p:nvPr>
        </p:nvSpPr>
        <p:spPr>
          <a:xfrm>
            <a:off x="3657600" y="2104807"/>
            <a:ext cx="8019288"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1">
                <a:lumMod val="95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5" name="Text Placeholder 12">
            <a:extLst>
              <a:ext uri="{FF2B5EF4-FFF2-40B4-BE49-F238E27FC236}">
                <a16:creationId xmlns:a16="http://schemas.microsoft.com/office/drawing/2014/main" id="{6560AE9E-E455-DD19-A132-CBEB4B1B4C0C}"/>
              </a:ext>
            </a:extLst>
          </p:cNvPr>
          <p:cNvSpPr>
            <a:spLocks noGrp="1"/>
          </p:cNvSpPr>
          <p:nvPr>
            <p:ph type="body" sz="quarter" idx="49" hasCustomPrompt="1"/>
          </p:nvPr>
        </p:nvSpPr>
        <p:spPr>
          <a:xfrm>
            <a:off x="3657600" y="3429003"/>
            <a:ext cx="8019288"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1">
                <a:lumMod val="95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6" name="Text Placeholder 12">
            <a:extLst>
              <a:ext uri="{FF2B5EF4-FFF2-40B4-BE49-F238E27FC236}">
                <a16:creationId xmlns:a16="http://schemas.microsoft.com/office/drawing/2014/main" id="{C23E9ABC-5105-F7D2-6245-D715CA07D9E7}"/>
              </a:ext>
            </a:extLst>
          </p:cNvPr>
          <p:cNvSpPr>
            <a:spLocks noGrp="1"/>
          </p:cNvSpPr>
          <p:nvPr>
            <p:ph type="body" sz="quarter" idx="50" hasCustomPrompt="1"/>
          </p:nvPr>
        </p:nvSpPr>
        <p:spPr>
          <a:xfrm>
            <a:off x="3657600" y="4091101"/>
            <a:ext cx="8019288"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1">
                <a:lumMod val="95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7" name="Text Placeholder 12">
            <a:extLst>
              <a:ext uri="{FF2B5EF4-FFF2-40B4-BE49-F238E27FC236}">
                <a16:creationId xmlns:a16="http://schemas.microsoft.com/office/drawing/2014/main" id="{3F57219E-98E4-262F-9049-423CED52B22D}"/>
              </a:ext>
            </a:extLst>
          </p:cNvPr>
          <p:cNvSpPr>
            <a:spLocks noGrp="1"/>
          </p:cNvSpPr>
          <p:nvPr>
            <p:ph type="body" sz="quarter" idx="51" hasCustomPrompt="1"/>
          </p:nvPr>
        </p:nvSpPr>
        <p:spPr>
          <a:xfrm>
            <a:off x="3657600" y="2766905"/>
            <a:ext cx="8019288"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1">
                <a:lumMod val="95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8" name="Text Placeholder 12">
            <a:extLst>
              <a:ext uri="{FF2B5EF4-FFF2-40B4-BE49-F238E27FC236}">
                <a16:creationId xmlns:a16="http://schemas.microsoft.com/office/drawing/2014/main" id="{46450485-D1D5-0CF5-D46F-24AE4D7272F5}"/>
              </a:ext>
            </a:extLst>
          </p:cNvPr>
          <p:cNvSpPr>
            <a:spLocks noGrp="1"/>
          </p:cNvSpPr>
          <p:nvPr>
            <p:ph type="body" sz="quarter" idx="52" hasCustomPrompt="1"/>
          </p:nvPr>
        </p:nvSpPr>
        <p:spPr>
          <a:xfrm>
            <a:off x="3657600" y="4753199"/>
            <a:ext cx="8019288"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1">
                <a:lumMod val="95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9" name="Text Placeholder 12">
            <a:extLst>
              <a:ext uri="{FF2B5EF4-FFF2-40B4-BE49-F238E27FC236}">
                <a16:creationId xmlns:a16="http://schemas.microsoft.com/office/drawing/2014/main" id="{4CCCBF16-1EDB-E7DB-C533-CB583292C94E}"/>
              </a:ext>
            </a:extLst>
          </p:cNvPr>
          <p:cNvSpPr>
            <a:spLocks noGrp="1"/>
          </p:cNvSpPr>
          <p:nvPr>
            <p:ph type="body" sz="quarter" idx="53" hasCustomPrompt="1"/>
          </p:nvPr>
        </p:nvSpPr>
        <p:spPr>
          <a:xfrm>
            <a:off x="3657600" y="5415297"/>
            <a:ext cx="8019288"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1">
                <a:lumMod val="95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Tree>
    <p:extLst>
      <p:ext uri="{BB962C8B-B14F-4D97-AF65-F5344CB8AC3E}">
        <p14:creationId xmlns:p14="http://schemas.microsoft.com/office/powerpoint/2010/main" val="108427620"/>
      </p:ext>
    </p:extLst>
  </p:cSld>
  <p:clrMapOvr>
    <a:masterClrMapping/>
  </p:clrMapOvr>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itle - Light Idea 2">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ED479EC-03FF-46F4-9BBD-3060D77F318E}"/>
              </a:ext>
            </a:extLst>
          </p:cNvPr>
          <p:cNvSpPr/>
          <p:nvPr userDrawn="1"/>
        </p:nvSpPr>
        <p:spPr>
          <a:xfrm>
            <a:off x="0" y="6200775"/>
            <a:ext cx="12192000" cy="5089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FA9548EE-5744-87AF-216B-B87DDB1773F3}"/>
              </a:ext>
            </a:extLst>
          </p:cNvPr>
          <p:cNvSpPr txBox="1"/>
          <p:nvPr userDrawn="1"/>
        </p:nvSpPr>
        <p:spPr>
          <a:xfrm>
            <a:off x="8911590" y="6388137"/>
            <a:ext cx="2762250" cy="200055"/>
          </a:xfrm>
          <a:prstGeom prst="rect">
            <a:avLst/>
          </a:prstGeom>
          <a:noFill/>
        </p:spPr>
        <p:txBody>
          <a:bodyPr wrap="square" lIns="0" rtlCol="0">
            <a:spAutoFit/>
          </a:bodyPr>
          <a:lstStyle/>
          <a:p>
            <a:pPr algn="r"/>
            <a:r>
              <a:rPr lang="en-US" sz="700" spc="300">
                <a:solidFill>
                  <a:schemeClr val="tx1"/>
                </a:solidFill>
                <a:latin typeface="Roboto" panose="02000000000000000000" pitchFamily="2" charset="0"/>
                <a:ea typeface="Roboto" panose="02000000000000000000" pitchFamily="2" charset="0"/>
              </a:rPr>
              <a:t>PRIVATE &amp; CONFIDENTIAL  |  </a:t>
            </a:r>
            <a:fld id="{0EA825C2-2B4F-874D-A46E-FDB2430CC130}" type="slidenum">
              <a:rPr lang="en-US" sz="700" spc="300" smtClean="0">
                <a:solidFill>
                  <a:schemeClr val="tx1"/>
                </a:solidFill>
                <a:latin typeface="Roboto" panose="02000000000000000000" pitchFamily="2" charset="0"/>
                <a:ea typeface="Roboto" panose="02000000000000000000" pitchFamily="2" charset="0"/>
              </a:rPr>
              <a:pPr algn="r"/>
              <a:t>‹#›</a:t>
            </a:fld>
            <a:endParaRPr lang="en-US" sz="700" spc="300">
              <a:solidFill>
                <a:schemeClr val="tx1"/>
              </a:solidFill>
              <a:latin typeface="Roboto" panose="02000000000000000000" pitchFamily="2" charset="0"/>
              <a:ea typeface="Roboto" panose="02000000000000000000" pitchFamily="2" charset="0"/>
            </a:endParaRPr>
          </a:p>
        </p:txBody>
      </p:sp>
      <p:pic>
        <p:nvPicPr>
          <p:cNvPr id="4" name="Picture 3">
            <a:extLst>
              <a:ext uri="{FF2B5EF4-FFF2-40B4-BE49-F238E27FC236}">
                <a16:creationId xmlns:a16="http://schemas.microsoft.com/office/drawing/2014/main" id="{107F9483-AE90-FDFF-1BCB-8E7493DFDA6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438" y="6284275"/>
            <a:ext cx="1088830" cy="407778"/>
          </a:xfrm>
          <a:prstGeom prst="rect">
            <a:avLst/>
          </a:prstGeom>
        </p:spPr>
      </p:pic>
      <p:sp>
        <p:nvSpPr>
          <p:cNvPr id="14" name="Text Placeholder 12">
            <a:extLst>
              <a:ext uri="{FF2B5EF4-FFF2-40B4-BE49-F238E27FC236}">
                <a16:creationId xmlns:a16="http://schemas.microsoft.com/office/drawing/2014/main" id="{D3619531-0A59-C120-9D52-2EE8096546AC}"/>
              </a:ext>
            </a:extLst>
          </p:cNvPr>
          <p:cNvSpPr>
            <a:spLocks noGrp="1"/>
          </p:cNvSpPr>
          <p:nvPr>
            <p:ph type="body" sz="quarter" idx="77" hasCustomPrompt="1"/>
          </p:nvPr>
        </p:nvSpPr>
        <p:spPr>
          <a:xfrm>
            <a:off x="10065929" y="2667323"/>
            <a:ext cx="1098858" cy="1098858"/>
          </a:xfrm>
          <a:prstGeom prst="ellipse">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lvl1pPr marL="0" indent="0" algn="ctr">
              <a:lnSpc>
                <a:spcPct val="100000"/>
              </a:lnSpc>
              <a:spcBef>
                <a:spcPts val="0"/>
              </a:spcBef>
              <a:buNone/>
              <a:defRPr lang="en-US" sz="1400" dirty="0" smtClean="0">
                <a:solidFill>
                  <a:schemeClr val="bg1">
                    <a:lumMod val="65000"/>
                  </a:schemeClr>
                </a:solidFill>
              </a:defRPr>
            </a:lvl1pPr>
          </a:lstStyle>
          <a:p>
            <a:pPr marL="0" lvl="0" algn="ctr"/>
            <a:r>
              <a:rPr lang="en-US"/>
              <a:t>Add Text</a:t>
            </a:r>
          </a:p>
        </p:txBody>
      </p:sp>
      <p:sp>
        <p:nvSpPr>
          <p:cNvPr id="15" name="Text Placeholder 2">
            <a:extLst>
              <a:ext uri="{FF2B5EF4-FFF2-40B4-BE49-F238E27FC236}">
                <a16:creationId xmlns:a16="http://schemas.microsoft.com/office/drawing/2014/main" id="{DECDFF56-42A9-A9F8-1E86-D3CCCB9CE34D}"/>
              </a:ext>
            </a:extLst>
          </p:cNvPr>
          <p:cNvSpPr>
            <a:spLocks noGrp="1"/>
          </p:cNvSpPr>
          <p:nvPr>
            <p:ph type="body" sz="quarter" idx="10"/>
          </p:nvPr>
        </p:nvSpPr>
        <p:spPr>
          <a:xfrm>
            <a:off x="515938" y="386557"/>
            <a:ext cx="11160124" cy="468312"/>
          </a:xfrm>
          <a:prstGeom prst="rect">
            <a:avLst/>
          </a:prstGeom>
        </p:spPr>
        <p:txBody>
          <a:bodyPr lIns="0" tIns="0" rIns="0" bIns="0" anchor="ctr"/>
          <a:lstStyle>
            <a:lvl1pPr marL="0" indent="0">
              <a:lnSpc>
                <a:spcPct val="90000"/>
              </a:lnSpc>
              <a:spcBef>
                <a:spcPts val="0"/>
              </a:spcBef>
              <a:buNone/>
              <a:defRPr sz="2400" b="0" i="0" cap="all" baseline="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
        <p:nvSpPr>
          <p:cNvPr id="17" name="Text Placeholder 9">
            <a:extLst>
              <a:ext uri="{FF2B5EF4-FFF2-40B4-BE49-F238E27FC236}">
                <a16:creationId xmlns:a16="http://schemas.microsoft.com/office/drawing/2014/main" id="{A2F750B0-BDCA-C137-912D-C2E0CBEFCF3B}"/>
              </a:ext>
            </a:extLst>
          </p:cNvPr>
          <p:cNvSpPr>
            <a:spLocks noGrp="1"/>
          </p:cNvSpPr>
          <p:nvPr>
            <p:ph type="body" sz="quarter" idx="63" hasCustomPrompt="1"/>
          </p:nvPr>
        </p:nvSpPr>
        <p:spPr>
          <a:xfrm>
            <a:off x="515938" y="1160463"/>
            <a:ext cx="2121408" cy="779771"/>
          </a:xfrm>
          <a:prstGeom prst="rect">
            <a:avLst/>
          </a:prstGeom>
        </p:spPr>
        <p:txBody>
          <a:bodyPr wrap="square" lIns="0" tIns="0" rIns="0" bIns="0" anchor="b" anchorCtr="0">
            <a:noAutofit/>
          </a:bodyPr>
          <a:lstStyle>
            <a:lvl1pPr marL="0" indent="0" algn="ctr">
              <a:lnSpc>
                <a:spcPct val="100000"/>
              </a:lnSpc>
              <a:spcBef>
                <a:spcPts val="0"/>
              </a:spcBef>
              <a:buNone/>
              <a:defRPr sz="1800" b="0">
                <a:solidFill>
                  <a:schemeClr val="accent1"/>
                </a:solidFill>
              </a:defRPr>
            </a:lvl1pPr>
          </a:lstStyle>
          <a:p>
            <a:pPr lvl="0"/>
            <a:r>
              <a:rPr lang="en-US"/>
              <a:t>Click to edit </a:t>
            </a:r>
            <a:br>
              <a:rPr lang="en-US"/>
            </a:br>
            <a:r>
              <a:rPr lang="en-US"/>
              <a:t>Master text styles</a:t>
            </a:r>
          </a:p>
        </p:txBody>
      </p:sp>
      <p:sp>
        <p:nvSpPr>
          <p:cNvPr id="18" name="Text Placeholder 9">
            <a:extLst>
              <a:ext uri="{FF2B5EF4-FFF2-40B4-BE49-F238E27FC236}">
                <a16:creationId xmlns:a16="http://schemas.microsoft.com/office/drawing/2014/main" id="{7EE3594C-2071-D4BA-B7BC-8AB4278913FA}"/>
              </a:ext>
            </a:extLst>
          </p:cNvPr>
          <p:cNvSpPr>
            <a:spLocks noGrp="1"/>
          </p:cNvSpPr>
          <p:nvPr>
            <p:ph type="body" sz="quarter" idx="69" hasCustomPrompt="1"/>
          </p:nvPr>
        </p:nvSpPr>
        <p:spPr>
          <a:xfrm>
            <a:off x="564706" y="4129558"/>
            <a:ext cx="2023872" cy="2074528"/>
          </a:xfrm>
          <a:prstGeom prst="rect">
            <a:avLst/>
          </a:prstGeom>
        </p:spPr>
        <p:txBody>
          <a:bodyPr wrap="square" lIns="0" tIns="0" rIns="0" bIns="0" anchor="t" anchorCtr="0">
            <a:noAutofit/>
          </a:bodyPr>
          <a:lstStyle>
            <a:lvl1pPr marL="0" indent="0" algn="ctr">
              <a:lnSpc>
                <a:spcPct val="100000"/>
              </a:lnSpc>
              <a:spcBef>
                <a:spcPts val="0"/>
              </a:spcBef>
              <a:buNone/>
              <a:defRPr sz="1400" b="0">
                <a:solidFill>
                  <a:schemeClr val="tx1"/>
                </a:solidFill>
              </a:defRPr>
            </a:lvl1pPr>
          </a:lstStyle>
          <a:p>
            <a:pPr lvl="0"/>
            <a:r>
              <a:rPr lang="en-US"/>
              <a:t>Click to edit </a:t>
            </a:r>
            <a:br>
              <a:rPr lang="en-US"/>
            </a:br>
            <a:r>
              <a:rPr lang="en-US"/>
              <a:t>Master text styles</a:t>
            </a:r>
          </a:p>
        </p:txBody>
      </p:sp>
      <p:sp>
        <p:nvSpPr>
          <p:cNvPr id="19" name="Text Placeholder 9">
            <a:extLst>
              <a:ext uri="{FF2B5EF4-FFF2-40B4-BE49-F238E27FC236}">
                <a16:creationId xmlns:a16="http://schemas.microsoft.com/office/drawing/2014/main" id="{8F78410C-5EA4-7B7E-D338-3065069C3E3F}"/>
              </a:ext>
            </a:extLst>
          </p:cNvPr>
          <p:cNvSpPr>
            <a:spLocks noGrp="1"/>
          </p:cNvSpPr>
          <p:nvPr>
            <p:ph type="body" sz="quarter" idx="78" hasCustomPrompt="1"/>
          </p:nvPr>
        </p:nvSpPr>
        <p:spPr>
          <a:xfrm>
            <a:off x="2775617" y="1160463"/>
            <a:ext cx="2121408" cy="779771"/>
          </a:xfrm>
          <a:prstGeom prst="rect">
            <a:avLst/>
          </a:prstGeom>
        </p:spPr>
        <p:txBody>
          <a:bodyPr wrap="square" lIns="0" tIns="0" rIns="0" bIns="0" anchor="b" anchorCtr="0">
            <a:noAutofit/>
          </a:bodyPr>
          <a:lstStyle>
            <a:lvl1pPr marL="0" indent="0" algn="ctr">
              <a:lnSpc>
                <a:spcPct val="100000"/>
              </a:lnSpc>
              <a:spcBef>
                <a:spcPts val="0"/>
              </a:spcBef>
              <a:buNone/>
              <a:defRPr sz="1800" b="0">
                <a:solidFill>
                  <a:schemeClr val="accent1"/>
                </a:solidFill>
              </a:defRPr>
            </a:lvl1pPr>
          </a:lstStyle>
          <a:p>
            <a:pPr lvl="0"/>
            <a:r>
              <a:rPr lang="en-US"/>
              <a:t>Click to edit </a:t>
            </a:r>
            <a:br>
              <a:rPr lang="en-US"/>
            </a:br>
            <a:r>
              <a:rPr lang="en-US"/>
              <a:t>Master text styles</a:t>
            </a:r>
          </a:p>
        </p:txBody>
      </p:sp>
      <p:sp>
        <p:nvSpPr>
          <p:cNvPr id="20" name="Text Placeholder 9">
            <a:extLst>
              <a:ext uri="{FF2B5EF4-FFF2-40B4-BE49-F238E27FC236}">
                <a16:creationId xmlns:a16="http://schemas.microsoft.com/office/drawing/2014/main" id="{ED48C0C8-4FC6-1CF9-77D7-F823F34D1C86}"/>
              </a:ext>
            </a:extLst>
          </p:cNvPr>
          <p:cNvSpPr>
            <a:spLocks noGrp="1"/>
          </p:cNvSpPr>
          <p:nvPr>
            <p:ph type="body" sz="quarter" idx="79" hasCustomPrompt="1"/>
          </p:nvPr>
        </p:nvSpPr>
        <p:spPr>
          <a:xfrm>
            <a:off x="5035296" y="1160463"/>
            <a:ext cx="2121408" cy="779771"/>
          </a:xfrm>
          <a:prstGeom prst="rect">
            <a:avLst/>
          </a:prstGeom>
        </p:spPr>
        <p:txBody>
          <a:bodyPr wrap="square" lIns="0" tIns="0" rIns="0" bIns="0" anchor="b" anchorCtr="0">
            <a:noAutofit/>
          </a:bodyPr>
          <a:lstStyle>
            <a:lvl1pPr marL="0" indent="0" algn="ctr">
              <a:lnSpc>
                <a:spcPct val="100000"/>
              </a:lnSpc>
              <a:spcBef>
                <a:spcPts val="0"/>
              </a:spcBef>
              <a:buNone/>
              <a:defRPr sz="1800" b="0">
                <a:solidFill>
                  <a:schemeClr val="accent1"/>
                </a:solidFill>
              </a:defRPr>
            </a:lvl1pPr>
          </a:lstStyle>
          <a:p>
            <a:pPr lvl="0"/>
            <a:r>
              <a:rPr lang="en-US"/>
              <a:t>Click to edit </a:t>
            </a:r>
            <a:br>
              <a:rPr lang="en-US"/>
            </a:br>
            <a:r>
              <a:rPr lang="en-US"/>
              <a:t>Master text styles</a:t>
            </a:r>
          </a:p>
        </p:txBody>
      </p:sp>
      <p:sp>
        <p:nvSpPr>
          <p:cNvPr id="21" name="Text Placeholder 9">
            <a:extLst>
              <a:ext uri="{FF2B5EF4-FFF2-40B4-BE49-F238E27FC236}">
                <a16:creationId xmlns:a16="http://schemas.microsoft.com/office/drawing/2014/main" id="{13BF61CA-08E7-5C6D-447B-E91C03CCA62B}"/>
              </a:ext>
            </a:extLst>
          </p:cNvPr>
          <p:cNvSpPr>
            <a:spLocks noGrp="1"/>
          </p:cNvSpPr>
          <p:nvPr>
            <p:ph type="body" sz="quarter" idx="80" hasCustomPrompt="1"/>
          </p:nvPr>
        </p:nvSpPr>
        <p:spPr>
          <a:xfrm>
            <a:off x="7294975" y="1160463"/>
            <a:ext cx="2121408" cy="779771"/>
          </a:xfrm>
          <a:prstGeom prst="rect">
            <a:avLst/>
          </a:prstGeom>
        </p:spPr>
        <p:txBody>
          <a:bodyPr wrap="square" lIns="0" tIns="0" rIns="0" bIns="0" anchor="b" anchorCtr="0">
            <a:noAutofit/>
          </a:bodyPr>
          <a:lstStyle>
            <a:lvl1pPr marL="0" indent="0" algn="ctr">
              <a:lnSpc>
                <a:spcPct val="100000"/>
              </a:lnSpc>
              <a:spcBef>
                <a:spcPts val="0"/>
              </a:spcBef>
              <a:buNone/>
              <a:defRPr sz="1800" b="0">
                <a:solidFill>
                  <a:schemeClr val="accent1"/>
                </a:solidFill>
              </a:defRPr>
            </a:lvl1pPr>
          </a:lstStyle>
          <a:p>
            <a:pPr lvl="0"/>
            <a:r>
              <a:rPr lang="en-US"/>
              <a:t>Click to edit </a:t>
            </a:r>
            <a:br>
              <a:rPr lang="en-US"/>
            </a:br>
            <a:r>
              <a:rPr lang="en-US"/>
              <a:t>Master text styles</a:t>
            </a:r>
          </a:p>
        </p:txBody>
      </p:sp>
      <p:sp>
        <p:nvSpPr>
          <p:cNvPr id="22" name="Text Placeholder 9">
            <a:extLst>
              <a:ext uri="{FF2B5EF4-FFF2-40B4-BE49-F238E27FC236}">
                <a16:creationId xmlns:a16="http://schemas.microsoft.com/office/drawing/2014/main" id="{9CEB0863-3720-44FE-28C1-EABFD46753CD}"/>
              </a:ext>
            </a:extLst>
          </p:cNvPr>
          <p:cNvSpPr>
            <a:spLocks noGrp="1"/>
          </p:cNvSpPr>
          <p:nvPr>
            <p:ph type="body" sz="quarter" idx="81" hasCustomPrompt="1"/>
          </p:nvPr>
        </p:nvSpPr>
        <p:spPr>
          <a:xfrm>
            <a:off x="9554654" y="1160463"/>
            <a:ext cx="2121408" cy="779771"/>
          </a:xfrm>
          <a:prstGeom prst="rect">
            <a:avLst/>
          </a:prstGeom>
        </p:spPr>
        <p:txBody>
          <a:bodyPr wrap="square" lIns="0" tIns="0" rIns="0" bIns="0" anchor="b" anchorCtr="0">
            <a:noAutofit/>
          </a:bodyPr>
          <a:lstStyle>
            <a:lvl1pPr marL="0" indent="0" algn="ctr">
              <a:lnSpc>
                <a:spcPct val="100000"/>
              </a:lnSpc>
              <a:spcBef>
                <a:spcPts val="0"/>
              </a:spcBef>
              <a:buNone/>
              <a:defRPr sz="1800" b="0">
                <a:solidFill>
                  <a:schemeClr val="accent1"/>
                </a:solidFill>
              </a:defRPr>
            </a:lvl1pPr>
          </a:lstStyle>
          <a:p>
            <a:pPr lvl="0"/>
            <a:r>
              <a:rPr lang="en-US"/>
              <a:t>Click to edit </a:t>
            </a:r>
            <a:br>
              <a:rPr lang="en-US"/>
            </a:br>
            <a:r>
              <a:rPr lang="en-US"/>
              <a:t>Master text styles</a:t>
            </a:r>
          </a:p>
        </p:txBody>
      </p:sp>
      <p:sp>
        <p:nvSpPr>
          <p:cNvPr id="23" name="Text Placeholder 9">
            <a:extLst>
              <a:ext uri="{FF2B5EF4-FFF2-40B4-BE49-F238E27FC236}">
                <a16:creationId xmlns:a16="http://schemas.microsoft.com/office/drawing/2014/main" id="{D1A8FE0B-FF6A-497B-671E-45B7A81D08C7}"/>
              </a:ext>
            </a:extLst>
          </p:cNvPr>
          <p:cNvSpPr>
            <a:spLocks noGrp="1"/>
          </p:cNvSpPr>
          <p:nvPr>
            <p:ph type="body" sz="quarter" idx="82" hasCustomPrompt="1"/>
          </p:nvPr>
        </p:nvSpPr>
        <p:spPr>
          <a:xfrm>
            <a:off x="2824385" y="4129558"/>
            <a:ext cx="2023872" cy="2074528"/>
          </a:xfrm>
          <a:prstGeom prst="rect">
            <a:avLst/>
          </a:prstGeom>
        </p:spPr>
        <p:txBody>
          <a:bodyPr wrap="square" lIns="0" tIns="0" rIns="0" bIns="0" anchor="t" anchorCtr="0">
            <a:noAutofit/>
          </a:bodyPr>
          <a:lstStyle>
            <a:lvl1pPr marL="0" indent="0" algn="ctr">
              <a:lnSpc>
                <a:spcPct val="100000"/>
              </a:lnSpc>
              <a:spcBef>
                <a:spcPts val="0"/>
              </a:spcBef>
              <a:buNone/>
              <a:defRPr sz="1400" b="0">
                <a:solidFill>
                  <a:schemeClr val="tx1"/>
                </a:solidFill>
              </a:defRPr>
            </a:lvl1pPr>
          </a:lstStyle>
          <a:p>
            <a:pPr lvl="0"/>
            <a:r>
              <a:rPr lang="en-US"/>
              <a:t>Click to edit </a:t>
            </a:r>
            <a:br>
              <a:rPr lang="en-US"/>
            </a:br>
            <a:r>
              <a:rPr lang="en-US"/>
              <a:t>Master text styles</a:t>
            </a:r>
          </a:p>
        </p:txBody>
      </p:sp>
      <p:sp>
        <p:nvSpPr>
          <p:cNvPr id="24" name="Text Placeholder 9">
            <a:extLst>
              <a:ext uri="{FF2B5EF4-FFF2-40B4-BE49-F238E27FC236}">
                <a16:creationId xmlns:a16="http://schemas.microsoft.com/office/drawing/2014/main" id="{9104C8D2-A402-852B-4F5D-18172A5BE2C0}"/>
              </a:ext>
            </a:extLst>
          </p:cNvPr>
          <p:cNvSpPr>
            <a:spLocks noGrp="1"/>
          </p:cNvSpPr>
          <p:nvPr>
            <p:ph type="body" sz="quarter" idx="83" hasCustomPrompt="1"/>
          </p:nvPr>
        </p:nvSpPr>
        <p:spPr>
          <a:xfrm>
            <a:off x="5084064" y="4129558"/>
            <a:ext cx="2023872" cy="2074528"/>
          </a:xfrm>
          <a:prstGeom prst="rect">
            <a:avLst/>
          </a:prstGeom>
        </p:spPr>
        <p:txBody>
          <a:bodyPr wrap="square" lIns="0" tIns="0" rIns="0" bIns="0" anchor="t" anchorCtr="0">
            <a:noAutofit/>
          </a:bodyPr>
          <a:lstStyle>
            <a:lvl1pPr marL="0" indent="0" algn="ctr">
              <a:lnSpc>
                <a:spcPct val="100000"/>
              </a:lnSpc>
              <a:spcBef>
                <a:spcPts val="0"/>
              </a:spcBef>
              <a:buNone/>
              <a:defRPr sz="1400" b="0">
                <a:solidFill>
                  <a:schemeClr val="tx1"/>
                </a:solidFill>
              </a:defRPr>
            </a:lvl1pPr>
          </a:lstStyle>
          <a:p>
            <a:pPr lvl="0"/>
            <a:r>
              <a:rPr lang="en-US"/>
              <a:t>Click to edit </a:t>
            </a:r>
            <a:br>
              <a:rPr lang="en-US"/>
            </a:br>
            <a:r>
              <a:rPr lang="en-US"/>
              <a:t>Master text styles</a:t>
            </a:r>
          </a:p>
        </p:txBody>
      </p:sp>
      <p:sp>
        <p:nvSpPr>
          <p:cNvPr id="25" name="Text Placeholder 9">
            <a:extLst>
              <a:ext uri="{FF2B5EF4-FFF2-40B4-BE49-F238E27FC236}">
                <a16:creationId xmlns:a16="http://schemas.microsoft.com/office/drawing/2014/main" id="{694516BC-9EA1-EFCE-E249-CC952F4E9898}"/>
              </a:ext>
            </a:extLst>
          </p:cNvPr>
          <p:cNvSpPr>
            <a:spLocks noGrp="1"/>
          </p:cNvSpPr>
          <p:nvPr>
            <p:ph type="body" sz="quarter" idx="84" hasCustomPrompt="1"/>
          </p:nvPr>
        </p:nvSpPr>
        <p:spPr>
          <a:xfrm>
            <a:off x="7343743" y="4129558"/>
            <a:ext cx="2023872" cy="2074528"/>
          </a:xfrm>
          <a:prstGeom prst="rect">
            <a:avLst/>
          </a:prstGeom>
        </p:spPr>
        <p:txBody>
          <a:bodyPr wrap="square" lIns="0" tIns="0" rIns="0" bIns="0" anchor="t" anchorCtr="0">
            <a:noAutofit/>
          </a:bodyPr>
          <a:lstStyle>
            <a:lvl1pPr marL="0" indent="0" algn="ctr">
              <a:lnSpc>
                <a:spcPct val="100000"/>
              </a:lnSpc>
              <a:spcBef>
                <a:spcPts val="0"/>
              </a:spcBef>
              <a:buNone/>
              <a:defRPr sz="1400" b="0">
                <a:solidFill>
                  <a:schemeClr val="tx1"/>
                </a:solidFill>
              </a:defRPr>
            </a:lvl1pPr>
          </a:lstStyle>
          <a:p>
            <a:pPr lvl="0"/>
            <a:r>
              <a:rPr lang="en-US"/>
              <a:t>Click to edit </a:t>
            </a:r>
            <a:br>
              <a:rPr lang="en-US"/>
            </a:br>
            <a:r>
              <a:rPr lang="en-US"/>
              <a:t>Master text styles</a:t>
            </a:r>
          </a:p>
        </p:txBody>
      </p:sp>
      <p:sp>
        <p:nvSpPr>
          <p:cNvPr id="26" name="Text Placeholder 9">
            <a:extLst>
              <a:ext uri="{FF2B5EF4-FFF2-40B4-BE49-F238E27FC236}">
                <a16:creationId xmlns:a16="http://schemas.microsoft.com/office/drawing/2014/main" id="{D2CF20A4-1661-998F-3B37-45C0BB5DDF63}"/>
              </a:ext>
            </a:extLst>
          </p:cNvPr>
          <p:cNvSpPr>
            <a:spLocks noGrp="1"/>
          </p:cNvSpPr>
          <p:nvPr>
            <p:ph type="body" sz="quarter" idx="85" hasCustomPrompt="1"/>
          </p:nvPr>
        </p:nvSpPr>
        <p:spPr>
          <a:xfrm>
            <a:off x="9603422" y="4129558"/>
            <a:ext cx="2023872" cy="2074528"/>
          </a:xfrm>
          <a:prstGeom prst="rect">
            <a:avLst/>
          </a:prstGeom>
        </p:spPr>
        <p:txBody>
          <a:bodyPr wrap="square" lIns="0" tIns="0" rIns="0" bIns="0" anchor="t" anchorCtr="0">
            <a:noAutofit/>
          </a:bodyPr>
          <a:lstStyle>
            <a:lvl1pPr marL="0" indent="0" algn="ctr">
              <a:lnSpc>
                <a:spcPct val="100000"/>
              </a:lnSpc>
              <a:spcBef>
                <a:spcPts val="0"/>
              </a:spcBef>
              <a:buNone/>
              <a:defRPr sz="1400" b="0">
                <a:solidFill>
                  <a:schemeClr val="tx1"/>
                </a:solidFill>
              </a:defRPr>
            </a:lvl1pPr>
          </a:lstStyle>
          <a:p>
            <a:pPr lvl="0"/>
            <a:r>
              <a:rPr lang="en-US"/>
              <a:t>Click to edit </a:t>
            </a:r>
            <a:br>
              <a:rPr lang="en-US"/>
            </a:br>
            <a:r>
              <a:rPr lang="en-US"/>
              <a:t>Master text styles</a:t>
            </a:r>
          </a:p>
        </p:txBody>
      </p:sp>
      <p:grpSp>
        <p:nvGrpSpPr>
          <p:cNvPr id="5" name="Group 4">
            <a:extLst>
              <a:ext uri="{FF2B5EF4-FFF2-40B4-BE49-F238E27FC236}">
                <a16:creationId xmlns:a16="http://schemas.microsoft.com/office/drawing/2014/main" id="{959A7F7E-ADA6-CE56-F544-B2BCBA2F1C66}"/>
              </a:ext>
            </a:extLst>
          </p:cNvPr>
          <p:cNvGrpSpPr/>
          <p:nvPr userDrawn="1"/>
        </p:nvGrpSpPr>
        <p:grpSpPr>
          <a:xfrm>
            <a:off x="540777" y="2092474"/>
            <a:ext cx="1028245" cy="1127111"/>
            <a:chOff x="548397" y="1623553"/>
            <a:chExt cx="1028245" cy="1127111"/>
          </a:xfrm>
        </p:grpSpPr>
        <p:sp>
          <p:nvSpPr>
            <p:cNvPr id="7" name="Partial Circle 80">
              <a:extLst>
                <a:ext uri="{FF2B5EF4-FFF2-40B4-BE49-F238E27FC236}">
                  <a16:creationId xmlns:a16="http://schemas.microsoft.com/office/drawing/2014/main" id="{CF6F95F9-8E0D-544C-64DC-B4F3165B6F6E}"/>
                </a:ext>
              </a:extLst>
            </p:cNvPr>
            <p:cNvSpPr/>
            <p:nvPr/>
          </p:nvSpPr>
          <p:spPr>
            <a:xfrm>
              <a:off x="910463" y="2076644"/>
              <a:ext cx="661469" cy="674020"/>
            </a:xfrm>
            <a:custGeom>
              <a:avLst/>
              <a:gdLst>
                <a:gd name="connsiteX0" fmla="*/ 6 w 1342516"/>
                <a:gd name="connsiteY0" fmla="*/ 674091 h 1342516"/>
                <a:gd name="connsiteX1" fmla="*/ 661469 w 1342516"/>
                <a:gd name="connsiteY1" fmla="*/ 71 h 1342516"/>
                <a:gd name="connsiteX2" fmla="*/ 671258 w 1342516"/>
                <a:gd name="connsiteY2" fmla="*/ 671258 h 1342516"/>
                <a:gd name="connsiteX3" fmla="*/ 6 w 1342516"/>
                <a:gd name="connsiteY3" fmla="*/ 674091 h 1342516"/>
                <a:gd name="connsiteX0" fmla="*/ 671258 w 762698"/>
                <a:gd name="connsiteY0" fmla="*/ 671187 h 762627"/>
                <a:gd name="connsiteX1" fmla="*/ 6 w 762698"/>
                <a:gd name="connsiteY1" fmla="*/ 674020 h 762627"/>
                <a:gd name="connsiteX2" fmla="*/ 661469 w 762698"/>
                <a:gd name="connsiteY2" fmla="*/ 0 h 762627"/>
                <a:gd name="connsiteX3" fmla="*/ 762698 w 762698"/>
                <a:gd name="connsiteY3" fmla="*/ 762627 h 762627"/>
                <a:gd name="connsiteX0" fmla="*/ 671258 w 671258"/>
                <a:gd name="connsiteY0" fmla="*/ 671187 h 674020"/>
                <a:gd name="connsiteX1" fmla="*/ 6 w 671258"/>
                <a:gd name="connsiteY1" fmla="*/ 674020 h 674020"/>
                <a:gd name="connsiteX2" fmla="*/ 661469 w 671258"/>
                <a:gd name="connsiteY2" fmla="*/ 0 h 674020"/>
                <a:gd name="connsiteX0" fmla="*/ 6 w 661469"/>
                <a:gd name="connsiteY0" fmla="*/ 674020 h 674020"/>
                <a:gd name="connsiteX1" fmla="*/ 661469 w 661469"/>
                <a:gd name="connsiteY1" fmla="*/ 0 h 674020"/>
              </a:gdLst>
              <a:ahLst/>
              <a:cxnLst>
                <a:cxn ang="0">
                  <a:pos x="connsiteX0" y="connsiteY0"/>
                </a:cxn>
                <a:cxn ang="0">
                  <a:pos x="connsiteX1" y="connsiteY1"/>
                </a:cxn>
              </a:cxnLst>
              <a:rect l="l" t="t" r="r" b="b"/>
              <a:pathLst>
                <a:path w="661469" h="674020">
                  <a:moveTo>
                    <a:pt x="6" y="674020"/>
                  </a:moveTo>
                  <a:cubicBezTo>
                    <a:pt x="-1547" y="306011"/>
                    <a:pt x="293496" y="5367"/>
                    <a:pt x="661469" y="0"/>
                  </a:cubicBezTo>
                </a:path>
              </a:pathLst>
            </a:custGeom>
            <a:noFill/>
            <a:ln w="12700" cap="rnd">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8" name="Straight Connector 7">
              <a:extLst>
                <a:ext uri="{FF2B5EF4-FFF2-40B4-BE49-F238E27FC236}">
                  <a16:creationId xmlns:a16="http://schemas.microsoft.com/office/drawing/2014/main" id="{22B393C4-2B80-A086-7AB2-4DF7018CD9BD}"/>
                </a:ext>
              </a:extLst>
            </p:cNvPr>
            <p:cNvCxnSpPr>
              <a:cxnSpLocks/>
            </p:cNvCxnSpPr>
            <p:nvPr/>
          </p:nvCxnSpPr>
          <p:spPr>
            <a:xfrm>
              <a:off x="548397" y="2750664"/>
              <a:ext cx="362066" cy="0"/>
            </a:xfrm>
            <a:prstGeom prst="line">
              <a:avLst/>
            </a:prstGeom>
            <a:ln w="12700" cap="sq">
              <a:solidFill>
                <a:schemeClr val="accent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7B54C5C-081D-C398-6F8B-02F1C682CD38}"/>
                </a:ext>
              </a:extLst>
            </p:cNvPr>
            <p:cNvCxnSpPr>
              <a:cxnSpLocks/>
            </p:cNvCxnSpPr>
            <p:nvPr/>
          </p:nvCxnSpPr>
          <p:spPr>
            <a:xfrm>
              <a:off x="1576642" y="1623553"/>
              <a:ext cx="0" cy="453020"/>
            </a:xfrm>
            <a:prstGeom prst="line">
              <a:avLst/>
            </a:prstGeom>
            <a:ln w="12700" cap="sq">
              <a:solidFill>
                <a:schemeClr val="accent2"/>
              </a:solidFill>
              <a:headEnd type="oval"/>
            </a:ln>
          </p:spPr>
          <p:style>
            <a:lnRef idx="1">
              <a:schemeClr val="accent1"/>
            </a:lnRef>
            <a:fillRef idx="0">
              <a:schemeClr val="accent1"/>
            </a:fillRef>
            <a:effectRef idx="0">
              <a:schemeClr val="accent1"/>
            </a:effectRef>
            <a:fontRef idx="minor">
              <a:schemeClr val="tx1"/>
            </a:fontRef>
          </p:style>
        </p:cxnSp>
      </p:grpSp>
      <p:grpSp>
        <p:nvGrpSpPr>
          <p:cNvPr id="11" name="Group 10">
            <a:extLst>
              <a:ext uri="{FF2B5EF4-FFF2-40B4-BE49-F238E27FC236}">
                <a16:creationId xmlns:a16="http://schemas.microsoft.com/office/drawing/2014/main" id="{F5246D31-B297-2B0D-5410-192DA9D69B1B}"/>
              </a:ext>
            </a:extLst>
          </p:cNvPr>
          <p:cNvGrpSpPr/>
          <p:nvPr userDrawn="1"/>
        </p:nvGrpSpPr>
        <p:grpSpPr>
          <a:xfrm>
            <a:off x="1725882" y="2092474"/>
            <a:ext cx="2093374" cy="1127111"/>
            <a:chOff x="1709556" y="1623553"/>
            <a:chExt cx="2093374" cy="1127111"/>
          </a:xfrm>
        </p:grpSpPr>
        <p:sp>
          <p:nvSpPr>
            <p:cNvPr id="31" name="Partial Circle 80">
              <a:extLst>
                <a:ext uri="{FF2B5EF4-FFF2-40B4-BE49-F238E27FC236}">
                  <a16:creationId xmlns:a16="http://schemas.microsoft.com/office/drawing/2014/main" id="{73130B84-49A0-83AE-627E-7C6EE25B4064}"/>
                </a:ext>
              </a:extLst>
            </p:cNvPr>
            <p:cNvSpPr/>
            <p:nvPr/>
          </p:nvSpPr>
          <p:spPr>
            <a:xfrm>
              <a:off x="3136751" y="2076644"/>
              <a:ext cx="661469" cy="674020"/>
            </a:xfrm>
            <a:custGeom>
              <a:avLst/>
              <a:gdLst>
                <a:gd name="connsiteX0" fmla="*/ 6 w 1342516"/>
                <a:gd name="connsiteY0" fmla="*/ 674091 h 1342516"/>
                <a:gd name="connsiteX1" fmla="*/ 661469 w 1342516"/>
                <a:gd name="connsiteY1" fmla="*/ 71 h 1342516"/>
                <a:gd name="connsiteX2" fmla="*/ 671258 w 1342516"/>
                <a:gd name="connsiteY2" fmla="*/ 671258 h 1342516"/>
                <a:gd name="connsiteX3" fmla="*/ 6 w 1342516"/>
                <a:gd name="connsiteY3" fmla="*/ 674091 h 1342516"/>
                <a:gd name="connsiteX0" fmla="*/ 671258 w 762698"/>
                <a:gd name="connsiteY0" fmla="*/ 671187 h 762627"/>
                <a:gd name="connsiteX1" fmla="*/ 6 w 762698"/>
                <a:gd name="connsiteY1" fmla="*/ 674020 h 762627"/>
                <a:gd name="connsiteX2" fmla="*/ 661469 w 762698"/>
                <a:gd name="connsiteY2" fmla="*/ 0 h 762627"/>
                <a:gd name="connsiteX3" fmla="*/ 762698 w 762698"/>
                <a:gd name="connsiteY3" fmla="*/ 762627 h 762627"/>
                <a:gd name="connsiteX0" fmla="*/ 671258 w 671258"/>
                <a:gd name="connsiteY0" fmla="*/ 671187 h 674020"/>
                <a:gd name="connsiteX1" fmla="*/ 6 w 671258"/>
                <a:gd name="connsiteY1" fmla="*/ 674020 h 674020"/>
                <a:gd name="connsiteX2" fmla="*/ 661469 w 671258"/>
                <a:gd name="connsiteY2" fmla="*/ 0 h 674020"/>
                <a:gd name="connsiteX0" fmla="*/ 6 w 661469"/>
                <a:gd name="connsiteY0" fmla="*/ 674020 h 674020"/>
                <a:gd name="connsiteX1" fmla="*/ 661469 w 661469"/>
                <a:gd name="connsiteY1" fmla="*/ 0 h 674020"/>
              </a:gdLst>
              <a:ahLst/>
              <a:cxnLst>
                <a:cxn ang="0">
                  <a:pos x="connsiteX0" y="connsiteY0"/>
                </a:cxn>
                <a:cxn ang="0">
                  <a:pos x="connsiteX1" y="connsiteY1"/>
                </a:cxn>
              </a:cxnLst>
              <a:rect l="l" t="t" r="r" b="b"/>
              <a:pathLst>
                <a:path w="661469" h="674020">
                  <a:moveTo>
                    <a:pt x="6" y="674020"/>
                  </a:moveTo>
                  <a:cubicBezTo>
                    <a:pt x="-1547" y="306011"/>
                    <a:pt x="293496" y="5367"/>
                    <a:pt x="661469" y="0"/>
                  </a:cubicBezTo>
                </a:path>
              </a:pathLst>
            </a:custGeom>
            <a:noFill/>
            <a:ln w="12700" cap="rnd">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32" name="Straight Connector 31">
              <a:extLst>
                <a:ext uri="{FF2B5EF4-FFF2-40B4-BE49-F238E27FC236}">
                  <a16:creationId xmlns:a16="http://schemas.microsoft.com/office/drawing/2014/main" id="{F168D78C-0273-E864-5F27-40D579EB3DAA}"/>
                </a:ext>
              </a:extLst>
            </p:cNvPr>
            <p:cNvCxnSpPr>
              <a:cxnSpLocks/>
              <a:stCxn id="34" idx="0"/>
            </p:cNvCxnSpPr>
            <p:nvPr/>
          </p:nvCxnSpPr>
          <p:spPr>
            <a:xfrm>
              <a:off x="2247545" y="2750664"/>
              <a:ext cx="889206" cy="0"/>
            </a:xfrm>
            <a:prstGeom prst="line">
              <a:avLst/>
            </a:prstGeom>
            <a:ln w="12700" cap="sq">
              <a:solidFill>
                <a:schemeClr val="accent1"/>
              </a:solidFill>
              <a:head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80178B90-F7B4-F592-A45B-E798B3054B70}"/>
                </a:ext>
              </a:extLst>
            </p:cNvPr>
            <p:cNvCxnSpPr>
              <a:cxnSpLocks/>
            </p:cNvCxnSpPr>
            <p:nvPr/>
          </p:nvCxnSpPr>
          <p:spPr>
            <a:xfrm>
              <a:off x="3802930" y="1623553"/>
              <a:ext cx="0" cy="453020"/>
            </a:xfrm>
            <a:prstGeom prst="line">
              <a:avLst/>
            </a:prstGeom>
            <a:ln w="12700" cap="sq">
              <a:solidFill>
                <a:schemeClr val="accent1"/>
              </a:solidFill>
              <a:headEnd type="oval"/>
            </a:ln>
          </p:spPr>
          <p:style>
            <a:lnRef idx="1">
              <a:schemeClr val="accent1"/>
            </a:lnRef>
            <a:fillRef idx="0">
              <a:schemeClr val="accent1"/>
            </a:fillRef>
            <a:effectRef idx="0">
              <a:schemeClr val="accent1"/>
            </a:effectRef>
            <a:fontRef idx="minor">
              <a:schemeClr val="tx1"/>
            </a:fontRef>
          </p:style>
        </p:cxnSp>
        <p:sp>
          <p:nvSpPr>
            <p:cNvPr id="34" name="Partial Circle 107">
              <a:extLst>
                <a:ext uri="{FF2B5EF4-FFF2-40B4-BE49-F238E27FC236}">
                  <a16:creationId xmlns:a16="http://schemas.microsoft.com/office/drawing/2014/main" id="{C4DEC5AB-9690-90A9-7426-92FEDCF82CAD}"/>
                </a:ext>
              </a:extLst>
            </p:cNvPr>
            <p:cNvSpPr/>
            <p:nvPr/>
          </p:nvSpPr>
          <p:spPr>
            <a:xfrm flipH="1">
              <a:off x="1709556" y="2089934"/>
              <a:ext cx="537995" cy="660730"/>
            </a:xfrm>
            <a:custGeom>
              <a:avLst/>
              <a:gdLst>
                <a:gd name="connsiteX0" fmla="*/ 6 w 1342516"/>
                <a:gd name="connsiteY0" fmla="*/ 674091 h 1342516"/>
                <a:gd name="connsiteX1" fmla="*/ 537995 w 1342516"/>
                <a:gd name="connsiteY1" fmla="*/ 13361 h 1342516"/>
                <a:gd name="connsiteX2" fmla="*/ 671258 w 1342516"/>
                <a:gd name="connsiteY2" fmla="*/ 671258 h 1342516"/>
                <a:gd name="connsiteX3" fmla="*/ 6 w 1342516"/>
                <a:gd name="connsiteY3" fmla="*/ 674091 h 1342516"/>
                <a:gd name="connsiteX0" fmla="*/ 671258 w 762698"/>
                <a:gd name="connsiteY0" fmla="*/ 657897 h 749337"/>
                <a:gd name="connsiteX1" fmla="*/ 6 w 762698"/>
                <a:gd name="connsiteY1" fmla="*/ 660730 h 749337"/>
                <a:gd name="connsiteX2" fmla="*/ 537995 w 762698"/>
                <a:gd name="connsiteY2" fmla="*/ 0 h 749337"/>
                <a:gd name="connsiteX3" fmla="*/ 762698 w 762698"/>
                <a:gd name="connsiteY3" fmla="*/ 749337 h 749337"/>
                <a:gd name="connsiteX0" fmla="*/ 671258 w 671258"/>
                <a:gd name="connsiteY0" fmla="*/ 657897 h 660730"/>
                <a:gd name="connsiteX1" fmla="*/ 6 w 671258"/>
                <a:gd name="connsiteY1" fmla="*/ 660730 h 660730"/>
                <a:gd name="connsiteX2" fmla="*/ 537995 w 671258"/>
                <a:gd name="connsiteY2" fmla="*/ 0 h 660730"/>
                <a:gd name="connsiteX0" fmla="*/ 6 w 537995"/>
                <a:gd name="connsiteY0" fmla="*/ 660730 h 660730"/>
                <a:gd name="connsiteX1" fmla="*/ 537995 w 537995"/>
                <a:gd name="connsiteY1" fmla="*/ 0 h 660730"/>
              </a:gdLst>
              <a:ahLst/>
              <a:cxnLst>
                <a:cxn ang="0">
                  <a:pos x="connsiteX0" y="connsiteY0"/>
                </a:cxn>
                <a:cxn ang="0">
                  <a:pos x="connsiteX1" y="connsiteY1"/>
                </a:cxn>
              </a:cxnLst>
              <a:rect l="l" t="t" r="r" b="b"/>
              <a:pathLst>
                <a:path w="537995" h="660730">
                  <a:moveTo>
                    <a:pt x="6" y="660730"/>
                  </a:moveTo>
                  <a:cubicBezTo>
                    <a:pt x="-1347" y="340312"/>
                    <a:pt x="223952" y="63612"/>
                    <a:pt x="537995" y="0"/>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35" name="Group 34">
            <a:extLst>
              <a:ext uri="{FF2B5EF4-FFF2-40B4-BE49-F238E27FC236}">
                <a16:creationId xmlns:a16="http://schemas.microsoft.com/office/drawing/2014/main" id="{3707B4D0-4A08-DBF3-F11F-FB3CDE31F113}"/>
              </a:ext>
            </a:extLst>
          </p:cNvPr>
          <p:cNvGrpSpPr/>
          <p:nvPr userDrawn="1"/>
        </p:nvGrpSpPr>
        <p:grpSpPr>
          <a:xfrm>
            <a:off x="3976116" y="2092474"/>
            <a:ext cx="2093374" cy="1127111"/>
            <a:chOff x="1709556" y="1623553"/>
            <a:chExt cx="2093374" cy="1127111"/>
          </a:xfrm>
        </p:grpSpPr>
        <p:sp>
          <p:nvSpPr>
            <p:cNvPr id="36" name="Partial Circle 80">
              <a:extLst>
                <a:ext uri="{FF2B5EF4-FFF2-40B4-BE49-F238E27FC236}">
                  <a16:creationId xmlns:a16="http://schemas.microsoft.com/office/drawing/2014/main" id="{9F4F26BD-A859-301D-C7EB-AD3DFC30D469}"/>
                </a:ext>
              </a:extLst>
            </p:cNvPr>
            <p:cNvSpPr/>
            <p:nvPr/>
          </p:nvSpPr>
          <p:spPr>
            <a:xfrm>
              <a:off x="3136751" y="2076644"/>
              <a:ext cx="661469" cy="674020"/>
            </a:xfrm>
            <a:custGeom>
              <a:avLst/>
              <a:gdLst>
                <a:gd name="connsiteX0" fmla="*/ 6 w 1342516"/>
                <a:gd name="connsiteY0" fmla="*/ 674091 h 1342516"/>
                <a:gd name="connsiteX1" fmla="*/ 661469 w 1342516"/>
                <a:gd name="connsiteY1" fmla="*/ 71 h 1342516"/>
                <a:gd name="connsiteX2" fmla="*/ 671258 w 1342516"/>
                <a:gd name="connsiteY2" fmla="*/ 671258 h 1342516"/>
                <a:gd name="connsiteX3" fmla="*/ 6 w 1342516"/>
                <a:gd name="connsiteY3" fmla="*/ 674091 h 1342516"/>
                <a:gd name="connsiteX0" fmla="*/ 671258 w 762698"/>
                <a:gd name="connsiteY0" fmla="*/ 671187 h 762627"/>
                <a:gd name="connsiteX1" fmla="*/ 6 w 762698"/>
                <a:gd name="connsiteY1" fmla="*/ 674020 h 762627"/>
                <a:gd name="connsiteX2" fmla="*/ 661469 w 762698"/>
                <a:gd name="connsiteY2" fmla="*/ 0 h 762627"/>
                <a:gd name="connsiteX3" fmla="*/ 762698 w 762698"/>
                <a:gd name="connsiteY3" fmla="*/ 762627 h 762627"/>
                <a:gd name="connsiteX0" fmla="*/ 671258 w 671258"/>
                <a:gd name="connsiteY0" fmla="*/ 671187 h 674020"/>
                <a:gd name="connsiteX1" fmla="*/ 6 w 671258"/>
                <a:gd name="connsiteY1" fmla="*/ 674020 h 674020"/>
                <a:gd name="connsiteX2" fmla="*/ 661469 w 671258"/>
                <a:gd name="connsiteY2" fmla="*/ 0 h 674020"/>
                <a:gd name="connsiteX0" fmla="*/ 6 w 661469"/>
                <a:gd name="connsiteY0" fmla="*/ 674020 h 674020"/>
                <a:gd name="connsiteX1" fmla="*/ 661469 w 661469"/>
                <a:gd name="connsiteY1" fmla="*/ 0 h 674020"/>
              </a:gdLst>
              <a:ahLst/>
              <a:cxnLst>
                <a:cxn ang="0">
                  <a:pos x="connsiteX0" y="connsiteY0"/>
                </a:cxn>
                <a:cxn ang="0">
                  <a:pos x="connsiteX1" y="connsiteY1"/>
                </a:cxn>
              </a:cxnLst>
              <a:rect l="l" t="t" r="r" b="b"/>
              <a:pathLst>
                <a:path w="661469" h="674020">
                  <a:moveTo>
                    <a:pt x="6" y="674020"/>
                  </a:moveTo>
                  <a:cubicBezTo>
                    <a:pt x="-1547" y="306011"/>
                    <a:pt x="293496" y="5367"/>
                    <a:pt x="661469" y="0"/>
                  </a:cubicBezTo>
                </a:path>
              </a:pathLst>
            </a:custGeom>
            <a:noFill/>
            <a:ln w="12700" cap="rnd">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37" name="Straight Connector 36">
              <a:extLst>
                <a:ext uri="{FF2B5EF4-FFF2-40B4-BE49-F238E27FC236}">
                  <a16:creationId xmlns:a16="http://schemas.microsoft.com/office/drawing/2014/main" id="{B27A5C64-B099-A3BC-DEA0-223814DF22A6}"/>
                </a:ext>
              </a:extLst>
            </p:cNvPr>
            <p:cNvCxnSpPr>
              <a:cxnSpLocks/>
              <a:stCxn id="39" idx="0"/>
            </p:cNvCxnSpPr>
            <p:nvPr/>
          </p:nvCxnSpPr>
          <p:spPr>
            <a:xfrm>
              <a:off x="2247545" y="2750664"/>
              <a:ext cx="889206" cy="0"/>
            </a:xfrm>
            <a:prstGeom prst="line">
              <a:avLst/>
            </a:prstGeom>
            <a:ln w="12700" cap="sq">
              <a:solidFill>
                <a:schemeClr val="accent3"/>
              </a:solidFill>
              <a:headEnd type="none"/>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456D266-3A2D-6AD7-7408-5461B7FA1D7C}"/>
                </a:ext>
              </a:extLst>
            </p:cNvPr>
            <p:cNvCxnSpPr>
              <a:cxnSpLocks/>
            </p:cNvCxnSpPr>
            <p:nvPr/>
          </p:nvCxnSpPr>
          <p:spPr>
            <a:xfrm>
              <a:off x="3802930" y="1623553"/>
              <a:ext cx="0" cy="453020"/>
            </a:xfrm>
            <a:prstGeom prst="line">
              <a:avLst/>
            </a:prstGeom>
            <a:ln w="12700" cap="sq">
              <a:solidFill>
                <a:schemeClr val="accent3"/>
              </a:solidFill>
              <a:headEnd type="oval"/>
            </a:ln>
          </p:spPr>
          <p:style>
            <a:lnRef idx="1">
              <a:schemeClr val="accent1"/>
            </a:lnRef>
            <a:fillRef idx="0">
              <a:schemeClr val="accent1"/>
            </a:fillRef>
            <a:effectRef idx="0">
              <a:schemeClr val="accent1"/>
            </a:effectRef>
            <a:fontRef idx="minor">
              <a:schemeClr val="tx1"/>
            </a:fontRef>
          </p:style>
        </p:cxnSp>
        <p:sp>
          <p:nvSpPr>
            <p:cNvPr id="39" name="Partial Circle 107">
              <a:extLst>
                <a:ext uri="{FF2B5EF4-FFF2-40B4-BE49-F238E27FC236}">
                  <a16:creationId xmlns:a16="http://schemas.microsoft.com/office/drawing/2014/main" id="{3B2428B6-E746-BF81-48C7-D2E2FBD7BF39}"/>
                </a:ext>
              </a:extLst>
            </p:cNvPr>
            <p:cNvSpPr/>
            <p:nvPr/>
          </p:nvSpPr>
          <p:spPr>
            <a:xfrm flipH="1">
              <a:off x="1709556" y="2089934"/>
              <a:ext cx="537995" cy="660730"/>
            </a:xfrm>
            <a:custGeom>
              <a:avLst/>
              <a:gdLst>
                <a:gd name="connsiteX0" fmla="*/ 6 w 1342516"/>
                <a:gd name="connsiteY0" fmla="*/ 674091 h 1342516"/>
                <a:gd name="connsiteX1" fmla="*/ 537995 w 1342516"/>
                <a:gd name="connsiteY1" fmla="*/ 13361 h 1342516"/>
                <a:gd name="connsiteX2" fmla="*/ 671258 w 1342516"/>
                <a:gd name="connsiteY2" fmla="*/ 671258 h 1342516"/>
                <a:gd name="connsiteX3" fmla="*/ 6 w 1342516"/>
                <a:gd name="connsiteY3" fmla="*/ 674091 h 1342516"/>
                <a:gd name="connsiteX0" fmla="*/ 671258 w 762698"/>
                <a:gd name="connsiteY0" fmla="*/ 657897 h 749337"/>
                <a:gd name="connsiteX1" fmla="*/ 6 w 762698"/>
                <a:gd name="connsiteY1" fmla="*/ 660730 h 749337"/>
                <a:gd name="connsiteX2" fmla="*/ 537995 w 762698"/>
                <a:gd name="connsiteY2" fmla="*/ 0 h 749337"/>
                <a:gd name="connsiteX3" fmla="*/ 762698 w 762698"/>
                <a:gd name="connsiteY3" fmla="*/ 749337 h 749337"/>
                <a:gd name="connsiteX0" fmla="*/ 671258 w 671258"/>
                <a:gd name="connsiteY0" fmla="*/ 657897 h 660730"/>
                <a:gd name="connsiteX1" fmla="*/ 6 w 671258"/>
                <a:gd name="connsiteY1" fmla="*/ 660730 h 660730"/>
                <a:gd name="connsiteX2" fmla="*/ 537995 w 671258"/>
                <a:gd name="connsiteY2" fmla="*/ 0 h 660730"/>
                <a:gd name="connsiteX0" fmla="*/ 6 w 537995"/>
                <a:gd name="connsiteY0" fmla="*/ 660730 h 660730"/>
                <a:gd name="connsiteX1" fmla="*/ 537995 w 537995"/>
                <a:gd name="connsiteY1" fmla="*/ 0 h 660730"/>
              </a:gdLst>
              <a:ahLst/>
              <a:cxnLst>
                <a:cxn ang="0">
                  <a:pos x="connsiteX0" y="connsiteY0"/>
                </a:cxn>
                <a:cxn ang="0">
                  <a:pos x="connsiteX1" y="connsiteY1"/>
                </a:cxn>
              </a:cxnLst>
              <a:rect l="l" t="t" r="r" b="b"/>
              <a:pathLst>
                <a:path w="537995" h="660730">
                  <a:moveTo>
                    <a:pt x="6" y="660730"/>
                  </a:moveTo>
                  <a:cubicBezTo>
                    <a:pt x="-1347" y="340312"/>
                    <a:pt x="223952" y="63612"/>
                    <a:pt x="537995" y="0"/>
                  </a:cubicBezTo>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40" name="Group 39">
            <a:extLst>
              <a:ext uri="{FF2B5EF4-FFF2-40B4-BE49-F238E27FC236}">
                <a16:creationId xmlns:a16="http://schemas.microsoft.com/office/drawing/2014/main" id="{96149343-D0B0-87EA-2521-808BD44DA633}"/>
              </a:ext>
            </a:extLst>
          </p:cNvPr>
          <p:cNvGrpSpPr/>
          <p:nvPr userDrawn="1"/>
        </p:nvGrpSpPr>
        <p:grpSpPr>
          <a:xfrm>
            <a:off x="6226350" y="2092474"/>
            <a:ext cx="2093374" cy="1127111"/>
            <a:chOff x="1709556" y="1623553"/>
            <a:chExt cx="2093374" cy="1127111"/>
          </a:xfrm>
        </p:grpSpPr>
        <p:sp>
          <p:nvSpPr>
            <p:cNvPr id="41" name="Partial Circle 80">
              <a:extLst>
                <a:ext uri="{FF2B5EF4-FFF2-40B4-BE49-F238E27FC236}">
                  <a16:creationId xmlns:a16="http://schemas.microsoft.com/office/drawing/2014/main" id="{BFC97F67-150B-3918-8EE3-336719063A3E}"/>
                </a:ext>
              </a:extLst>
            </p:cNvPr>
            <p:cNvSpPr/>
            <p:nvPr/>
          </p:nvSpPr>
          <p:spPr>
            <a:xfrm>
              <a:off x="3136751" y="2076644"/>
              <a:ext cx="661469" cy="674020"/>
            </a:xfrm>
            <a:custGeom>
              <a:avLst/>
              <a:gdLst>
                <a:gd name="connsiteX0" fmla="*/ 6 w 1342516"/>
                <a:gd name="connsiteY0" fmla="*/ 674091 h 1342516"/>
                <a:gd name="connsiteX1" fmla="*/ 661469 w 1342516"/>
                <a:gd name="connsiteY1" fmla="*/ 71 h 1342516"/>
                <a:gd name="connsiteX2" fmla="*/ 671258 w 1342516"/>
                <a:gd name="connsiteY2" fmla="*/ 671258 h 1342516"/>
                <a:gd name="connsiteX3" fmla="*/ 6 w 1342516"/>
                <a:gd name="connsiteY3" fmla="*/ 674091 h 1342516"/>
                <a:gd name="connsiteX0" fmla="*/ 671258 w 762698"/>
                <a:gd name="connsiteY0" fmla="*/ 671187 h 762627"/>
                <a:gd name="connsiteX1" fmla="*/ 6 w 762698"/>
                <a:gd name="connsiteY1" fmla="*/ 674020 h 762627"/>
                <a:gd name="connsiteX2" fmla="*/ 661469 w 762698"/>
                <a:gd name="connsiteY2" fmla="*/ 0 h 762627"/>
                <a:gd name="connsiteX3" fmla="*/ 762698 w 762698"/>
                <a:gd name="connsiteY3" fmla="*/ 762627 h 762627"/>
                <a:gd name="connsiteX0" fmla="*/ 671258 w 671258"/>
                <a:gd name="connsiteY0" fmla="*/ 671187 h 674020"/>
                <a:gd name="connsiteX1" fmla="*/ 6 w 671258"/>
                <a:gd name="connsiteY1" fmla="*/ 674020 h 674020"/>
                <a:gd name="connsiteX2" fmla="*/ 661469 w 671258"/>
                <a:gd name="connsiteY2" fmla="*/ 0 h 674020"/>
                <a:gd name="connsiteX0" fmla="*/ 6 w 661469"/>
                <a:gd name="connsiteY0" fmla="*/ 674020 h 674020"/>
                <a:gd name="connsiteX1" fmla="*/ 661469 w 661469"/>
                <a:gd name="connsiteY1" fmla="*/ 0 h 674020"/>
              </a:gdLst>
              <a:ahLst/>
              <a:cxnLst>
                <a:cxn ang="0">
                  <a:pos x="connsiteX0" y="connsiteY0"/>
                </a:cxn>
                <a:cxn ang="0">
                  <a:pos x="connsiteX1" y="connsiteY1"/>
                </a:cxn>
              </a:cxnLst>
              <a:rect l="l" t="t" r="r" b="b"/>
              <a:pathLst>
                <a:path w="661469" h="674020">
                  <a:moveTo>
                    <a:pt x="6" y="674020"/>
                  </a:moveTo>
                  <a:cubicBezTo>
                    <a:pt x="-1547" y="306011"/>
                    <a:pt x="293496" y="5367"/>
                    <a:pt x="661469" y="0"/>
                  </a:cubicBezTo>
                </a:path>
              </a:pathLst>
            </a:custGeom>
            <a:noFill/>
            <a:ln w="12700" cap="rnd">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42" name="Straight Connector 41">
              <a:extLst>
                <a:ext uri="{FF2B5EF4-FFF2-40B4-BE49-F238E27FC236}">
                  <a16:creationId xmlns:a16="http://schemas.microsoft.com/office/drawing/2014/main" id="{BB0B401F-FD82-A069-20F9-0C3BD12C3ECA}"/>
                </a:ext>
              </a:extLst>
            </p:cNvPr>
            <p:cNvCxnSpPr>
              <a:cxnSpLocks/>
              <a:stCxn id="44" idx="0"/>
            </p:cNvCxnSpPr>
            <p:nvPr/>
          </p:nvCxnSpPr>
          <p:spPr>
            <a:xfrm>
              <a:off x="2247545" y="2750664"/>
              <a:ext cx="889206" cy="0"/>
            </a:xfrm>
            <a:prstGeom prst="line">
              <a:avLst/>
            </a:prstGeom>
            <a:ln w="12700" cap="sq">
              <a:solidFill>
                <a:schemeClr val="accent4"/>
              </a:solidFill>
              <a:head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AFFD98EE-FD9D-7AE5-B715-9A69443ED77A}"/>
                </a:ext>
              </a:extLst>
            </p:cNvPr>
            <p:cNvCxnSpPr>
              <a:cxnSpLocks/>
            </p:cNvCxnSpPr>
            <p:nvPr/>
          </p:nvCxnSpPr>
          <p:spPr>
            <a:xfrm>
              <a:off x="3802930" y="1623553"/>
              <a:ext cx="0" cy="453020"/>
            </a:xfrm>
            <a:prstGeom prst="line">
              <a:avLst/>
            </a:prstGeom>
            <a:ln w="12700" cap="sq">
              <a:solidFill>
                <a:schemeClr val="accent4"/>
              </a:solidFill>
              <a:headEnd type="oval"/>
            </a:ln>
          </p:spPr>
          <p:style>
            <a:lnRef idx="1">
              <a:schemeClr val="accent1"/>
            </a:lnRef>
            <a:fillRef idx="0">
              <a:schemeClr val="accent1"/>
            </a:fillRef>
            <a:effectRef idx="0">
              <a:schemeClr val="accent1"/>
            </a:effectRef>
            <a:fontRef idx="minor">
              <a:schemeClr val="tx1"/>
            </a:fontRef>
          </p:style>
        </p:cxnSp>
        <p:sp>
          <p:nvSpPr>
            <p:cNvPr id="44" name="Partial Circle 107">
              <a:extLst>
                <a:ext uri="{FF2B5EF4-FFF2-40B4-BE49-F238E27FC236}">
                  <a16:creationId xmlns:a16="http://schemas.microsoft.com/office/drawing/2014/main" id="{20562429-817D-B4D6-3512-895B33CB609E}"/>
                </a:ext>
              </a:extLst>
            </p:cNvPr>
            <p:cNvSpPr/>
            <p:nvPr/>
          </p:nvSpPr>
          <p:spPr>
            <a:xfrm flipH="1">
              <a:off x="1709556" y="2089934"/>
              <a:ext cx="537995" cy="660730"/>
            </a:xfrm>
            <a:custGeom>
              <a:avLst/>
              <a:gdLst>
                <a:gd name="connsiteX0" fmla="*/ 6 w 1342516"/>
                <a:gd name="connsiteY0" fmla="*/ 674091 h 1342516"/>
                <a:gd name="connsiteX1" fmla="*/ 537995 w 1342516"/>
                <a:gd name="connsiteY1" fmla="*/ 13361 h 1342516"/>
                <a:gd name="connsiteX2" fmla="*/ 671258 w 1342516"/>
                <a:gd name="connsiteY2" fmla="*/ 671258 h 1342516"/>
                <a:gd name="connsiteX3" fmla="*/ 6 w 1342516"/>
                <a:gd name="connsiteY3" fmla="*/ 674091 h 1342516"/>
                <a:gd name="connsiteX0" fmla="*/ 671258 w 762698"/>
                <a:gd name="connsiteY0" fmla="*/ 657897 h 749337"/>
                <a:gd name="connsiteX1" fmla="*/ 6 w 762698"/>
                <a:gd name="connsiteY1" fmla="*/ 660730 h 749337"/>
                <a:gd name="connsiteX2" fmla="*/ 537995 w 762698"/>
                <a:gd name="connsiteY2" fmla="*/ 0 h 749337"/>
                <a:gd name="connsiteX3" fmla="*/ 762698 w 762698"/>
                <a:gd name="connsiteY3" fmla="*/ 749337 h 749337"/>
                <a:gd name="connsiteX0" fmla="*/ 671258 w 671258"/>
                <a:gd name="connsiteY0" fmla="*/ 657897 h 660730"/>
                <a:gd name="connsiteX1" fmla="*/ 6 w 671258"/>
                <a:gd name="connsiteY1" fmla="*/ 660730 h 660730"/>
                <a:gd name="connsiteX2" fmla="*/ 537995 w 671258"/>
                <a:gd name="connsiteY2" fmla="*/ 0 h 660730"/>
                <a:gd name="connsiteX0" fmla="*/ 6 w 537995"/>
                <a:gd name="connsiteY0" fmla="*/ 660730 h 660730"/>
                <a:gd name="connsiteX1" fmla="*/ 537995 w 537995"/>
                <a:gd name="connsiteY1" fmla="*/ 0 h 660730"/>
              </a:gdLst>
              <a:ahLst/>
              <a:cxnLst>
                <a:cxn ang="0">
                  <a:pos x="connsiteX0" y="connsiteY0"/>
                </a:cxn>
                <a:cxn ang="0">
                  <a:pos x="connsiteX1" y="connsiteY1"/>
                </a:cxn>
              </a:cxnLst>
              <a:rect l="l" t="t" r="r" b="b"/>
              <a:pathLst>
                <a:path w="537995" h="660730">
                  <a:moveTo>
                    <a:pt x="6" y="660730"/>
                  </a:moveTo>
                  <a:cubicBezTo>
                    <a:pt x="-1347" y="340312"/>
                    <a:pt x="223952" y="63612"/>
                    <a:pt x="537995" y="0"/>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45" name="Group 44">
            <a:extLst>
              <a:ext uri="{FF2B5EF4-FFF2-40B4-BE49-F238E27FC236}">
                <a16:creationId xmlns:a16="http://schemas.microsoft.com/office/drawing/2014/main" id="{01398001-EEF1-39C4-1C0C-66B7F4336108}"/>
              </a:ext>
            </a:extLst>
          </p:cNvPr>
          <p:cNvGrpSpPr/>
          <p:nvPr userDrawn="1"/>
        </p:nvGrpSpPr>
        <p:grpSpPr>
          <a:xfrm>
            <a:off x="8498357" y="2092474"/>
            <a:ext cx="2093374" cy="1127111"/>
            <a:chOff x="1709556" y="1623553"/>
            <a:chExt cx="2093374" cy="1127111"/>
          </a:xfrm>
        </p:grpSpPr>
        <p:sp>
          <p:nvSpPr>
            <p:cNvPr id="46" name="Partial Circle 80">
              <a:extLst>
                <a:ext uri="{FF2B5EF4-FFF2-40B4-BE49-F238E27FC236}">
                  <a16:creationId xmlns:a16="http://schemas.microsoft.com/office/drawing/2014/main" id="{76A747CD-0A8C-D253-FC6E-07B4CAE50AD0}"/>
                </a:ext>
              </a:extLst>
            </p:cNvPr>
            <p:cNvSpPr/>
            <p:nvPr/>
          </p:nvSpPr>
          <p:spPr>
            <a:xfrm>
              <a:off x="3136751" y="2076644"/>
              <a:ext cx="661469" cy="674020"/>
            </a:xfrm>
            <a:custGeom>
              <a:avLst/>
              <a:gdLst>
                <a:gd name="connsiteX0" fmla="*/ 6 w 1342516"/>
                <a:gd name="connsiteY0" fmla="*/ 674091 h 1342516"/>
                <a:gd name="connsiteX1" fmla="*/ 661469 w 1342516"/>
                <a:gd name="connsiteY1" fmla="*/ 71 h 1342516"/>
                <a:gd name="connsiteX2" fmla="*/ 671258 w 1342516"/>
                <a:gd name="connsiteY2" fmla="*/ 671258 h 1342516"/>
                <a:gd name="connsiteX3" fmla="*/ 6 w 1342516"/>
                <a:gd name="connsiteY3" fmla="*/ 674091 h 1342516"/>
                <a:gd name="connsiteX0" fmla="*/ 671258 w 762698"/>
                <a:gd name="connsiteY0" fmla="*/ 671187 h 762627"/>
                <a:gd name="connsiteX1" fmla="*/ 6 w 762698"/>
                <a:gd name="connsiteY1" fmla="*/ 674020 h 762627"/>
                <a:gd name="connsiteX2" fmla="*/ 661469 w 762698"/>
                <a:gd name="connsiteY2" fmla="*/ 0 h 762627"/>
                <a:gd name="connsiteX3" fmla="*/ 762698 w 762698"/>
                <a:gd name="connsiteY3" fmla="*/ 762627 h 762627"/>
                <a:gd name="connsiteX0" fmla="*/ 671258 w 671258"/>
                <a:gd name="connsiteY0" fmla="*/ 671187 h 674020"/>
                <a:gd name="connsiteX1" fmla="*/ 6 w 671258"/>
                <a:gd name="connsiteY1" fmla="*/ 674020 h 674020"/>
                <a:gd name="connsiteX2" fmla="*/ 661469 w 671258"/>
                <a:gd name="connsiteY2" fmla="*/ 0 h 674020"/>
                <a:gd name="connsiteX0" fmla="*/ 6 w 661469"/>
                <a:gd name="connsiteY0" fmla="*/ 674020 h 674020"/>
                <a:gd name="connsiteX1" fmla="*/ 661469 w 661469"/>
                <a:gd name="connsiteY1" fmla="*/ 0 h 674020"/>
              </a:gdLst>
              <a:ahLst/>
              <a:cxnLst>
                <a:cxn ang="0">
                  <a:pos x="connsiteX0" y="connsiteY0"/>
                </a:cxn>
                <a:cxn ang="0">
                  <a:pos x="connsiteX1" y="connsiteY1"/>
                </a:cxn>
              </a:cxnLst>
              <a:rect l="l" t="t" r="r" b="b"/>
              <a:pathLst>
                <a:path w="661469" h="674020">
                  <a:moveTo>
                    <a:pt x="6" y="674020"/>
                  </a:moveTo>
                  <a:cubicBezTo>
                    <a:pt x="-1547" y="306011"/>
                    <a:pt x="293496" y="5367"/>
                    <a:pt x="661469" y="0"/>
                  </a:cubicBezTo>
                </a:path>
              </a:pathLst>
            </a:custGeom>
            <a:noFill/>
            <a:ln w="12700" cap="rnd">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47" name="Straight Connector 46">
              <a:extLst>
                <a:ext uri="{FF2B5EF4-FFF2-40B4-BE49-F238E27FC236}">
                  <a16:creationId xmlns:a16="http://schemas.microsoft.com/office/drawing/2014/main" id="{92873DA1-588E-8979-0F7A-EDACDC0203C5}"/>
                </a:ext>
              </a:extLst>
            </p:cNvPr>
            <p:cNvCxnSpPr>
              <a:cxnSpLocks/>
              <a:stCxn id="49" idx="0"/>
            </p:cNvCxnSpPr>
            <p:nvPr/>
          </p:nvCxnSpPr>
          <p:spPr>
            <a:xfrm>
              <a:off x="2247545" y="2750664"/>
              <a:ext cx="889206" cy="0"/>
            </a:xfrm>
            <a:prstGeom prst="line">
              <a:avLst/>
            </a:prstGeom>
            <a:ln w="12700" cap="sq">
              <a:solidFill>
                <a:schemeClr val="bg1">
                  <a:lumMod val="65000"/>
                </a:schemeClr>
              </a:solidFill>
              <a:headEnd type="none"/>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3137E085-3DED-6668-68F8-A33BF4971453}"/>
                </a:ext>
              </a:extLst>
            </p:cNvPr>
            <p:cNvCxnSpPr>
              <a:cxnSpLocks/>
            </p:cNvCxnSpPr>
            <p:nvPr/>
          </p:nvCxnSpPr>
          <p:spPr>
            <a:xfrm>
              <a:off x="3802930" y="1623553"/>
              <a:ext cx="0" cy="453020"/>
            </a:xfrm>
            <a:prstGeom prst="line">
              <a:avLst/>
            </a:prstGeom>
            <a:ln w="12700" cap="sq">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sp>
          <p:nvSpPr>
            <p:cNvPr id="49" name="Partial Circle 107">
              <a:extLst>
                <a:ext uri="{FF2B5EF4-FFF2-40B4-BE49-F238E27FC236}">
                  <a16:creationId xmlns:a16="http://schemas.microsoft.com/office/drawing/2014/main" id="{54DC1915-BB74-8AFB-5F96-A3891EDCA81A}"/>
                </a:ext>
              </a:extLst>
            </p:cNvPr>
            <p:cNvSpPr/>
            <p:nvPr/>
          </p:nvSpPr>
          <p:spPr>
            <a:xfrm flipH="1">
              <a:off x="1709556" y="2089934"/>
              <a:ext cx="537995" cy="660730"/>
            </a:xfrm>
            <a:custGeom>
              <a:avLst/>
              <a:gdLst>
                <a:gd name="connsiteX0" fmla="*/ 6 w 1342516"/>
                <a:gd name="connsiteY0" fmla="*/ 674091 h 1342516"/>
                <a:gd name="connsiteX1" fmla="*/ 537995 w 1342516"/>
                <a:gd name="connsiteY1" fmla="*/ 13361 h 1342516"/>
                <a:gd name="connsiteX2" fmla="*/ 671258 w 1342516"/>
                <a:gd name="connsiteY2" fmla="*/ 671258 h 1342516"/>
                <a:gd name="connsiteX3" fmla="*/ 6 w 1342516"/>
                <a:gd name="connsiteY3" fmla="*/ 674091 h 1342516"/>
                <a:gd name="connsiteX0" fmla="*/ 671258 w 762698"/>
                <a:gd name="connsiteY0" fmla="*/ 657897 h 749337"/>
                <a:gd name="connsiteX1" fmla="*/ 6 w 762698"/>
                <a:gd name="connsiteY1" fmla="*/ 660730 h 749337"/>
                <a:gd name="connsiteX2" fmla="*/ 537995 w 762698"/>
                <a:gd name="connsiteY2" fmla="*/ 0 h 749337"/>
                <a:gd name="connsiteX3" fmla="*/ 762698 w 762698"/>
                <a:gd name="connsiteY3" fmla="*/ 749337 h 749337"/>
                <a:gd name="connsiteX0" fmla="*/ 671258 w 671258"/>
                <a:gd name="connsiteY0" fmla="*/ 657897 h 660730"/>
                <a:gd name="connsiteX1" fmla="*/ 6 w 671258"/>
                <a:gd name="connsiteY1" fmla="*/ 660730 h 660730"/>
                <a:gd name="connsiteX2" fmla="*/ 537995 w 671258"/>
                <a:gd name="connsiteY2" fmla="*/ 0 h 660730"/>
                <a:gd name="connsiteX0" fmla="*/ 6 w 537995"/>
                <a:gd name="connsiteY0" fmla="*/ 660730 h 660730"/>
                <a:gd name="connsiteX1" fmla="*/ 537995 w 537995"/>
                <a:gd name="connsiteY1" fmla="*/ 0 h 660730"/>
              </a:gdLst>
              <a:ahLst/>
              <a:cxnLst>
                <a:cxn ang="0">
                  <a:pos x="connsiteX0" y="connsiteY0"/>
                </a:cxn>
                <a:cxn ang="0">
                  <a:pos x="connsiteX1" y="connsiteY1"/>
                </a:cxn>
              </a:cxnLst>
              <a:rect l="l" t="t" r="r" b="b"/>
              <a:pathLst>
                <a:path w="537995" h="660730">
                  <a:moveTo>
                    <a:pt x="6" y="660730"/>
                  </a:moveTo>
                  <a:cubicBezTo>
                    <a:pt x="-1347" y="340312"/>
                    <a:pt x="223952" y="63612"/>
                    <a:pt x="537995" y="0"/>
                  </a:cubicBezTo>
                </a:path>
              </a:pathLst>
            </a:cu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50" name="Group 49">
            <a:extLst>
              <a:ext uri="{FF2B5EF4-FFF2-40B4-BE49-F238E27FC236}">
                <a16:creationId xmlns:a16="http://schemas.microsoft.com/office/drawing/2014/main" id="{AA7CB23E-62FB-8253-8E2A-B83EF52F6357}"/>
              </a:ext>
            </a:extLst>
          </p:cNvPr>
          <p:cNvGrpSpPr/>
          <p:nvPr userDrawn="1"/>
        </p:nvGrpSpPr>
        <p:grpSpPr>
          <a:xfrm>
            <a:off x="10777113" y="2558855"/>
            <a:ext cx="898950" cy="660730"/>
            <a:chOff x="1709556" y="2089934"/>
            <a:chExt cx="898950" cy="660730"/>
          </a:xfrm>
        </p:grpSpPr>
        <p:cxnSp>
          <p:nvCxnSpPr>
            <p:cNvPr id="51" name="Straight Connector 50">
              <a:extLst>
                <a:ext uri="{FF2B5EF4-FFF2-40B4-BE49-F238E27FC236}">
                  <a16:creationId xmlns:a16="http://schemas.microsoft.com/office/drawing/2014/main" id="{BF702A62-625B-9250-888F-9D59430C6A76}"/>
                </a:ext>
              </a:extLst>
            </p:cNvPr>
            <p:cNvCxnSpPr>
              <a:cxnSpLocks/>
              <a:stCxn id="52" idx="0"/>
            </p:cNvCxnSpPr>
            <p:nvPr/>
          </p:nvCxnSpPr>
          <p:spPr>
            <a:xfrm>
              <a:off x="2247545" y="2750664"/>
              <a:ext cx="360961" cy="0"/>
            </a:xfrm>
            <a:prstGeom prst="line">
              <a:avLst/>
            </a:prstGeom>
            <a:ln w="12700" cap="sq">
              <a:solidFill>
                <a:schemeClr val="bg1">
                  <a:lumMod val="85000"/>
                </a:schemeClr>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52" name="Partial Circle 107">
              <a:extLst>
                <a:ext uri="{FF2B5EF4-FFF2-40B4-BE49-F238E27FC236}">
                  <a16:creationId xmlns:a16="http://schemas.microsoft.com/office/drawing/2014/main" id="{F6BBCDD8-116D-F8C5-2EF6-38C0B7F5AF93}"/>
                </a:ext>
              </a:extLst>
            </p:cNvPr>
            <p:cNvSpPr/>
            <p:nvPr/>
          </p:nvSpPr>
          <p:spPr>
            <a:xfrm flipH="1">
              <a:off x="1709556" y="2089934"/>
              <a:ext cx="537995" cy="660730"/>
            </a:xfrm>
            <a:custGeom>
              <a:avLst/>
              <a:gdLst>
                <a:gd name="connsiteX0" fmla="*/ 6 w 1342516"/>
                <a:gd name="connsiteY0" fmla="*/ 674091 h 1342516"/>
                <a:gd name="connsiteX1" fmla="*/ 537995 w 1342516"/>
                <a:gd name="connsiteY1" fmla="*/ 13361 h 1342516"/>
                <a:gd name="connsiteX2" fmla="*/ 671258 w 1342516"/>
                <a:gd name="connsiteY2" fmla="*/ 671258 h 1342516"/>
                <a:gd name="connsiteX3" fmla="*/ 6 w 1342516"/>
                <a:gd name="connsiteY3" fmla="*/ 674091 h 1342516"/>
                <a:gd name="connsiteX0" fmla="*/ 671258 w 762698"/>
                <a:gd name="connsiteY0" fmla="*/ 657897 h 749337"/>
                <a:gd name="connsiteX1" fmla="*/ 6 w 762698"/>
                <a:gd name="connsiteY1" fmla="*/ 660730 h 749337"/>
                <a:gd name="connsiteX2" fmla="*/ 537995 w 762698"/>
                <a:gd name="connsiteY2" fmla="*/ 0 h 749337"/>
                <a:gd name="connsiteX3" fmla="*/ 762698 w 762698"/>
                <a:gd name="connsiteY3" fmla="*/ 749337 h 749337"/>
                <a:gd name="connsiteX0" fmla="*/ 671258 w 671258"/>
                <a:gd name="connsiteY0" fmla="*/ 657897 h 660730"/>
                <a:gd name="connsiteX1" fmla="*/ 6 w 671258"/>
                <a:gd name="connsiteY1" fmla="*/ 660730 h 660730"/>
                <a:gd name="connsiteX2" fmla="*/ 537995 w 671258"/>
                <a:gd name="connsiteY2" fmla="*/ 0 h 660730"/>
                <a:gd name="connsiteX0" fmla="*/ 6 w 537995"/>
                <a:gd name="connsiteY0" fmla="*/ 660730 h 660730"/>
                <a:gd name="connsiteX1" fmla="*/ 537995 w 537995"/>
                <a:gd name="connsiteY1" fmla="*/ 0 h 660730"/>
              </a:gdLst>
              <a:ahLst/>
              <a:cxnLst>
                <a:cxn ang="0">
                  <a:pos x="connsiteX0" y="connsiteY0"/>
                </a:cxn>
                <a:cxn ang="0">
                  <a:pos x="connsiteX1" y="connsiteY1"/>
                </a:cxn>
              </a:cxnLst>
              <a:rect l="l" t="t" r="r" b="b"/>
              <a:pathLst>
                <a:path w="537995" h="660730">
                  <a:moveTo>
                    <a:pt x="6" y="660730"/>
                  </a:moveTo>
                  <a:cubicBezTo>
                    <a:pt x="-1347" y="340312"/>
                    <a:pt x="223952" y="63612"/>
                    <a:pt x="537995" y="0"/>
                  </a:cubicBezTo>
                </a:path>
              </a:pathLst>
            </a:cu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54" name="Text Placeholder 12">
            <a:extLst>
              <a:ext uri="{FF2B5EF4-FFF2-40B4-BE49-F238E27FC236}">
                <a16:creationId xmlns:a16="http://schemas.microsoft.com/office/drawing/2014/main" id="{DB4541EB-0406-8641-F2D8-C49EB22C4966}"/>
              </a:ext>
            </a:extLst>
          </p:cNvPr>
          <p:cNvSpPr>
            <a:spLocks noGrp="1"/>
          </p:cNvSpPr>
          <p:nvPr>
            <p:ph type="body" sz="quarter" idx="90" hasCustomPrompt="1"/>
          </p:nvPr>
        </p:nvSpPr>
        <p:spPr>
          <a:xfrm>
            <a:off x="1027213" y="2667323"/>
            <a:ext cx="1098858" cy="1098858"/>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lvl1pPr marL="0" indent="0" algn="ctr">
              <a:lnSpc>
                <a:spcPct val="100000"/>
              </a:lnSpc>
              <a:spcBef>
                <a:spcPts val="0"/>
              </a:spcBef>
              <a:buNone/>
              <a:defRPr lang="en-US" sz="1400" dirty="0" smtClean="0">
                <a:solidFill>
                  <a:schemeClr val="accent2"/>
                </a:solidFill>
              </a:defRPr>
            </a:lvl1pPr>
          </a:lstStyle>
          <a:p>
            <a:pPr marL="0" lvl="0" algn="ctr"/>
            <a:r>
              <a:rPr lang="en-US"/>
              <a:t>Add Text</a:t>
            </a:r>
          </a:p>
        </p:txBody>
      </p:sp>
      <p:sp>
        <p:nvSpPr>
          <p:cNvPr id="55" name="Text Placeholder 12">
            <a:extLst>
              <a:ext uri="{FF2B5EF4-FFF2-40B4-BE49-F238E27FC236}">
                <a16:creationId xmlns:a16="http://schemas.microsoft.com/office/drawing/2014/main" id="{77117CBF-C0AE-E80C-B14D-4A59F7489517}"/>
              </a:ext>
            </a:extLst>
          </p:cNvPr>
          <p:cNvSpPr>
            <a:spLocks noGrp="1"/>
          </p:cNvSpPr>
          <p:nvPr>
            <p:ph type="body" sz="quarter" idx="91" hasCustomPrompt="1"/>
          </p:nvPr>
        </p:nvSpPr>
        <p:spPr>
          <a:xfrm>
            <a:off x="3286892" y="2667323"/>
            <a:ext cx="1098858" cy="1098858"/>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lvl1pPr marL="0" indent="0" algn="ctr">
              <a:lnSpc>
                <a:spcPct val="100000"/>
              </a:lnSpc>
              <a:spcBef>
                <a:spcPts val="0"/>
              </a:spcBef>
              <a:buNone/>
              <a:defRPr lang="en-US" sz="1400" dirty="0" smtClean="0">
                <a:solidFill>
                  <a:schemeClr val="accent1"/>
                </a:solidFill>
              </a:defRPr>
            </a:lvl1pPr>
          </a:lstStyle>
          <a:p>
            <a:pPr marL="0" lvl="0" algn="ctr"/>
            <a:r>
              <a:rPr lang="en-US"/>
              <a:t>Add Text</a:t>
            </a:r>
          </a:p>
        </p:txBody>
      </p:sp>
      <p:sp>
        <p:nvSpPr>
          <p:cNvPr id="56" name="Text Placeholder 12">
            <a:extLst>
              <a:ext uri="{FF2B5EF4-FFF2-40B4-BE49-F238E27FC236}">
                <a16:creationId xmlns:a16="http://schemas.microsoft.com/office/drawing/2014/main" id="{949E4C8B-714B-60D4-4137-8D43DD1A70E5}"/>
              </a:ext>
            </a:extLst>
          </p:cNvPr>
          <p:cNvSpPr>
            <a:spLocks noGrp="1"/>
          </p:cNvSpPr>
          <p:nvPr>
            <p:ph type="body" sz="quarter" idx="92" hasCustomPrompt="1"/>
          </p:nvPr>
        </p:nvSpPr>
        <p:spPr>
          <a:xfrm>
            <a:off x="5546571" y="2667323"/>
            <a:ext cx="1098858" cy="1098858"/>
          </a:xfrm>
          <a:prstGeom prst="ellipse">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lvl1pPr marL="0" indent="0" algn="ctr">
              <a:lnSpc>
                <a:spcPct val="100000"/>
              </a:lnSpc>
              <a:spcBef>
                <a:spcPts val="0"/>
              </a:spcBef>
              <a:buNone/>
              <a:defRPr lang="en-US" sz="1400" dirty="0" smtClean="0">
                <a:solidFill>
                  <a:schemeClr val="accent3"/>
                </a:solidFill>
              </a:defRPr>
            </a:lvl1pPr>
          </a:lstStyle>
          <a:p>
            <a:pPr marL="0" lvl="0" algn="ctr"/>
            <a:r>
              <a:rPr lang="en-US"/>
              <a:t>Add Text</a:t>
            </a:r>
          </a:p>
        </p:txBody>
      </p:sp>
      <p:sp>
        <p:nvSpPr>
          <p:cNvPr id="57" name="Text Placeholder 12">
            <a:extLst>
              <a:ext uri="{FF2B5EF4-FFF2-40B4-BE49-F238E27FC236}">
                <a16:creationId xmlns:a16="http://schemas.microsoft.com/office/drawing/2014/main" id="{EB8575EA-A57E-C491-39C8-07C315B3AB26}"/>
              </a:ext>
            </a:extLst>
          </p:cNvPr>
          <p:cNvSpPr>
            <a:spLocks noGrp="1"/>
          </p:cNvSpPr>
          <p:nvPr>
            <p:ph type="body" sz="quarter" idx="93" hasCustomPrompt="1"/>
          </p:nvPr>
        </p:nvSpPr>
        <p:spPr>
          <a:xfrm>
            <a:off x="7796418" y="2667323"/>
            <a:ext cx="1098858" cy="1098858"/>
          </a:xfrm>
          <a:prstGeom prst="ellipse">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lvl1pPr marL="0" indent="0" algn="ctr">
              <a:lnSpc>
                <a:spcPct val="100000"/>
              </a:lnSpc>
              <a:spcBef>
                <a:spcPts val="0"/>
              </a:spcBef>
              <a:buNone/>
              <a:defRPr lang="en-US" sz="1400" dirty="0" smtClean="0">
                <a:solidFill>
                  <a:schemeClr val="accent4"/>
                </a:solidFill>
              </a:defRPr>
            </a:lvl1pPr>
          </a:lstStyle>
          <a:p>
            <a:pPr marL="0" lvl="0" algn="ctr"/>
            <a:r>
              <a:rPr lang="en-US"/>
              <a:t>Add Text</a:t>
            </a:r>
          </a:p>
        </p:txBody>
      </p:sp>
    </p:spTree>
    <p:extLst>
      <p:ext uri="{BB962C8B-B14F-4D97-AF65-F5344CB8AC3E}">
        <p14:creationId xmlns:p14="http://schemas.microsoft.com/office/powerpoint/2010/main" val="23360711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One Person - name and title">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5178310"/>
      </p:ext>
    </p:extLst>
  </p:cSld>
  <p:clrMapOvr>
    <a:masterClrMapping/>
  </p:clrMapOvr>
  <p:extLst>
    <p:ext uri="{DCECCB84-F9BA-43D5-87BE-67443E8EF086}">
      <p15:sldGuideLst xmlns:p15="http://schemas.microsoft.com/office/powerpoint/2012/main"/>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96800578"/>
      </p:ext>
    </p:extLst>
  </p:cSld>
  <p:clrMapOvr>
    <a:masterClrMapping/>
  </p:clrMapOvr>
  <p:extLst>
    <p:ext uri="{DCECCB84-F9BA-43D5-87BE-67443E8EF086}">
      <p15:sldGuideLst xmlns:p15="http://schemas.microsoft.com/office/powerpoint/2012/main"/>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3 boxes">
    <p:spTree>
      <p:nvGrpSpPr>
        <p:cNvPr id="1" name=""/>
        <p:cNvGrpSpPr/>
        <p:nvPr/>
      </p:nvGrpSpPr>
      <p:grpSpPr>
        <a:xfrm>
          <a:off x="0" y="0"/>
          <a:ext cx="0" cy="0"/>
          <a:chOff x="0" y="0"/>
          <a:chExt cx="0" cy="0"/>
        </a:xfrm>
      </p:grpSpPr>
      <p:sp>
        <p:nvSpPr>
          <p:cNvPr id="18" name="Text Placeholder 2">
            <a:extLst>
              <a:ext uri="{FF2B5EF4-FFF2-40B4-BE49-F238E27FC236}">
                <a16:creationId xmlns:a16="http://schemas.microsoft.com/office/drawing/2014/main" id="{58B49065-6173-E24C-AAB3-F3FB46B6EB5E}"/>
              </a:ext>
            </a:extLst>
          </p:cNvPr>
          <p:cNvSpPr>
            <a:spLocks noGrp="1"/>
          </p:cNvSpPr>
          <p:nvPr>
            <p:ph type="body" sz="quarter" idx="16"/>
          </p:nvPr>
        </p:nvSpPr>
        <p:spPr>
          <a:xfrm>
            <a:off x="515938" y="386557"/>
            <a:ext cx="11160125" cy="468312"/>
          </a:xfrm>
          <a:prstGeom prst="rect">
            <a:avLst/>
          </a:prstGeom>
        </p:spPr>
        <p:txBody>
          <a:bodyPr anchor="ctr"/>
          <a:lstStyle>
            <a:lvl1pPr marL="0" indent="0">
              <a:lnSpc>
                <a:spcPct val="90000"/>
              </a:lnSpc>
              <a:spcBef>
                <a:spcPts val="0"/>
              </a:spcBef>
              <a:buNone/>
              <a:defRPr sz="2400" b="0" i="0">
                <a:solidFill>
                  <a:srgbClr val="000037"/>
                </a:solidFill>
                <a:latin typeface="Rift" pitchFamily="2" charset="0"/>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
        <p:nvSpPr>
          <p:cNvPr id="19" name="Text Placeholder 11">
            <a:extLst>
              <a:ext uri="{FF2B5EF4-FFF2-40B4-BE49-F238E27FC236}">
                <a16:creationId xmlns:a16="http://schemas.microsoft.com/office/drawing/2014/main" id="{CA17F0D5-0030-C444-9B30-D1F79644ADBE}"/>
              </a:ext>
            </a:extLst>
          </p:cNvPr>
          <p:cNvSpPr>
            <a:spLocks noGrp="1"/>
          </p:cNvSpPr>
          <p:nvPr>
            <p:ph type="body" sz="quarter" idx="11" hasCustomPrompt="1"/>
          </p:nvPr>
        </p:nvSpPr>
        <p:spPr>
          <a:xfrm>
            <a:off x="523527" y="1614051"/>
            <a:ext cx="3591877" cy="439333"/>
          </a:xfrm>
          <a:prstGeom prst="rect">
            <a:avLst/>
          </a:prstGeom>
          <a:solidFill>
            <a:srgbClr val="000064"/>
          </a:solidFill>
          <a:ln w="6350">
            <a:solidFill>
              <a:srgbClr val="000064"/>
            </a:solidFill>
          </a:ln>
        </p:spPr>
        <p:txBody>
          <a:bodyPr anchor="ctr">
            <a:normAutofit/>
          </a:bodyPr>
          <a:lstStyle>
            <a:lvl1pPr marL="11113" indent="0" algn="ctr">
              <a:lnSpc>
                <a:spcPct val="100000"/>
              </a:lnSpc>
              <a:spcBef>
                <a:spcPts val="600"/>
              </a:spcBef>
              <a:spcAft>
                <a:spcPts val="600"/>
              </a:spcAft>
              <a:buNone/>
              <a:tabLst/>
              <a:defRPr sz="1800" b="0" i="0">
                <a:solidFill>
                  <a:schemeClr val="bg1"/>
                </a:solidFill>
                <a:latin typeface="Rift" pitchFamily="2" charset="0"/>
              </a:defRPr>
            </a:lvl1pPr>
            <a:lvl2pPr marL="269875" indent="0" algn="ctr">
              <a:lnSpc>
                <a:spcPct val="100000"/>
              </a:lnSpc>
              <a:spcBef>
                <a:spcPts val="0"/>
              </a:spcBef>
              <a:spcAft>
                <a:spcPts val="600"/>
              </a:spcAft>
              <a:buFont typeface="System Font Regular"/>
              <a:buNone/>
              <a:tabLst/>
              <a:defRPr sz="1400">
                <a:solidFill>
                  <a:srgbClr val="000037"/>
                </a:solidFill>
                <a:latin typeface="+mj-lt"/>
              </a:defRPr>
            </a:lvl2pPr>
            <a:lvl3pPr marL="430213" indent="0" algn="ctr">
              <a:lnSpc>
                <a:spcPct val="100000"/>
              </a:lnSpc>
              <a:spcBef>
                <a:spcPts val="600"/>
              </a:spcBef>
              <a:spcAft>
                <a:spcPts val="600"/>
              </a:spcAft>
              <a:buSzPct val="80000"/>
              <a:buFont typeface="Courier New" panose="02070309020205020404" pitchFamily="49" charset="0"/>
              <a:buNone/>
              <a:tabLst/>
              <a:defRPr sz="1400">
                <a:solidFill>
                  <a:srgbClr val="000037"/>
                </a:solidFill>
                <a:latin typeface="+mj-lt"/>
              </a:defRPr>
            </a:lvl3pPr>
            <a:lvl4pPr marL="579437" indent="0" algn="ctr">
              <a:lnSpc>
                <a:spcPct val="100000"/>
              </a:lnSpc>
              <a:spcBef>
                <a:spcPts val="600"/>
              </a:spcBef>
              <a:spcAft>
                <a:spcPts val="600"/>
              </a:spcAft>
              <a:buFont typeface="System Font Regular"/>
              <a:buNone/>
              <a:tabLst/>
              <a:defRPr sz="1400">
                <a:solidFill>
                  <a:srgbClr val="000037"/>
                </a:solidFill>
                <a:latin typeface="+mj-lt"/>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a:t>
            </a:r>
            <a:r>
              <a:rPr lang="en-GB" err="1"/>
              <a:t>styleS</a:t>
            </a:r>
            <a:endParaRPr lang="en-GB"/>
          </a:p>
        </p:txBody>
      </p:sp>
      <p:sp>
        <p:nvSpPr>
          <p:cNvPr id="20" name="Text Placeholder 25">
            <a:extLst>
              <a:ext uri="{FF2B5EF4-FFF2-40B4-BE49-F238E27FC236}">
                <a16:creationId xmlns:a16="http://schemas.microsoft.com/office/drawing/2014/main" id="{B05BB935-B381-2443-8DBB-F7421B7FD639}"/>
              </a:ext>
            </a:extLst>
          </p:cNvPr>
          <p:cNvSpPr>
            <a:spLocks noGrp="1"/>
          </p:cNvSpPr>
          <p:nvPr>
            <p:ph type="body" sz="quarter" idx="15"/>
          </p:nvPr>
        </p:nvSpPr>
        <p:spPr>
          <a:xfrm>
            <a:off x="522923" y="2052638"/>
            <a:ext cx="3591877" cy="3333750"/>
          </a:xfrm>
          <a:prstGeom prst="rect">
            <a:avLst/>
          </a:prstGeom>
          <a:ln w="6350">
            <a:solidFill>
              <a:schemeClr val="bg2">
                <a:lumMod val="50000"/>
              </a:schemeClr>
            </a:solidFill>
          </a:ln>
        </p:spPr>
        <p:txBody>
          <a:bodyPr/>
          <a:lstStyle>
            <a:lvl1pPr marL="177800" indent="-177800">
              <a:lnSpc>
                <a:spcPct val="100000"/>
              </a:lnSpc>
              <a:spcBef>
                <a:spcPts val="0"/>
              </a:spcBef>
              <a:spcAft>
                <a:spcPts val="600"/>
              </a:spcAft>
              <a:tabLst/>
              <a:defRPr sz="1400" b="0" i="0">
                <a:solidFill>
                  <a:srgbClr val="000037"/>
                </a:solidFill>
                <a:latin typeface="Calibri Light" panose="020F0302020204030204" pitchFamily="34" charset="0"/>
                <a:cs typeface="Calibri Light" panose="020F0302020204030204" pitchFamily="34" charset="0"/>
              </a:defRPr>
            </a:lvl1pPr>
            <a:lvl2pPr marL="355600" indent="-177800">
              <a:lnSpc>
                <a:spcPct val="100000"/>
              </a:lnSpc>
              <a:spcBef>
                <a:spcPts val="0"/>
              </a:spcBef>
              <a:spcAft>
                <a:spcPts val="600"/>
              </a:spcAft>
              <a:buFont typeface="System Font Regular"/>
              <a:buChar char="-"/>
              <a:tabLst/>
              <a:defRPr sz="1400" b="0" i="0">
                <a:solidFill>
                  <a:srgbClr val="000037"/>
                </a:solidFill>
                <a:latin typeface="Calibri Light" panose="020F0302020204030204" pitchFamily="34" charset="0"/>
                <a:cs typeface="Calibri Light" panose="020F0302020204030204" pitchFamily="34" charset="0"/>
              </a:defRPr>
            </a:lvl2pPr>
            <a:lvl3pPr marL="533400" indent="-177800">
              <a:lnSpc>
                <a:spcPct val="100000"/>
              </a:lnSpc>
              <a:spcBef>
                <a:spcPts val="0"/>
              </a:spcBef>
              <a:spcAft>
                <a:spcPts val="600"/>
              </a:spcAft>
              <a:buSzPct val="80000"/>
              <a:buFont typeface="Courier New" panose="02070309020205020404" pitchFamily="49" charset="0"/>
              <a:buChar char="o"/>
              <a:tabLst/>
              <a:defRPr sz="1400" b="0" i="0">
                <a:solidFill>
                  <a:srgbClr val="000037"/>
                </a:solidFill>
                <a:latin typeface="Calibri Light" panose="020F0302020204030204" pitchFamily="34" charset="0"/>
                <a:cs typeface="Calibri Light" panose="020F0302020204030204" pitchFamily="34" charset="0"/>
              </a:defRPr>
            </a:lvl3pPr>
            <a:lvl4pPr marL="749300" indent="-215900">
              <a:lnSpc>
                <a:spcPct val="100000"/>
              </a:lnSpc>
              <a:spcBef>
                <a:spcPts val="0"/>
              </a:spcBef>
              <a:spcAft>
                <a:spcPts val="600"/>
              </a:spcAft>
              <a:buFont typeface="System Font Regular"/>
              <a:buChar char="-"/>
              <a:tabLst/>
              <a:defRPr sz="1400" b="0" i="0">
                <a:solidFill>
                  <a:srgbClr val="000037"/>
                </a:solidFill>
                <a:latin typeface="Calibri Light" panose="020F0302020204030204" pitchFamily="34" charset="0"/>
                <a:cs typeface="Calibri Light" panose="020F0302020204030204" pitchFamily="34" charset="0"/>
              </a:defRPr>
            </a:lvl4pPr>
            <a:lvl5pPr>
              <a:lnSpc>
                <a:spcPct val="100000"/>
              </a:lnSpc>
              <a:spcBef>
                <a:spcPts val="600"/>
              </a:spcBef>
              <a:spcAft>
                <a:spcPts val="600"/>
              </a:spcAft>
              <a:defRPr sz="1400">
                <a:latin typeface="+mj-lt"/>
              </a:defRPr>
            </a:lvl5pPr>
          </a:lstStyle>
          <a:p>
            <a:pPr lvl="0"/>
            <a:r>
              <a:rPr lang="en-GB"/>
              <a:t>Click to edit Master text styles</a:t>
            </a:r>
          </a:p>
          <a:p>
            <a:pPr lvl="1"/>
            <a:r>
              <a:rPr lang="en-GB"/>
              <a:t>Second level</a:t>
            </a:r>
          </a:p>
          <a:p>
            <a:pPr lvl="2"/>
            <a:r>
              <a:rPr lang="en-GB"/>
              <a:t>Third level</a:t>
            </a:r>
          </a:p>
          <a:p>
            <a:pPr lvl="3"/>
            <a:r>
              <a:rPr lang="en-GB"/>
              <a:t>Fourth level</a:t>
            </a:r>
          </a:p>
        </p:txBody>
      </p:sp>
      <p:sp>
        <p:nvSpPr>
          <p:cNvPr id="13" name="Text Placeholder 11">
            <a:extLst>
              <a:ext uri="{FF2B5EF4-FFF2-40B4-BE49-F238E27FC236}">
                <a16:creationId xmlns:a16="http://schemas.microsoft.com/office/drawing/2014/main" id="{38871D40-D056-4048-BBD4-ADA6A7499C76}"/>
              </a:ext>
            </a:extLst>
          </p:cNvPr>
          <p:cNvSpPr>
            <a:spLocks noGrp="1"/>
          </p:cNvSpPr>
          <p:nvPr>
            <p:ph type="body" sz="quarter" idx="17" hasCustomPrompt="1"/>
          </p:nvPr>
        </p:nvSpPr>
        <p:spPr>
          <a:xfrm>
            <a:off x="4300665" y="1614051"/>
            <a:ext cx="3591877" cy="439333"/>
          </a:xfrm>
          <a:prstGeom prst="rect">
            <a:avLst/>
          </a:prstGeom>
          <a:solidFill>
            <a:srgbClr val="000064"/>
          </a:solidFill>
          <a:ln w="6350">
            <a:solidFill>
              <a:srgbClr val="000064"/>
            </a:solidFill>
          </a:ln>
        </p:spPr>
        <p:txBody>
          <a:bodyPr anchor="ctr">
            <a:normAutofit/>
          </a:bodyPr>
          <a:lstStyle>
            <a:lvl1pPr marL="11113" indent="0" algn="ctr">
              <a:lnSpc>
                <a:spcPct val="100000"/>
              </a:lnSpc>
              <a:spcBef>
                <a:spcPts val="600"/>
              </a:spcBef>
              <a:spcAft>
                <a:spcPts val="600"/>
              </a:spcAft>
              <a:buNone/>
              <a:tabLst/>
              <a:defRPr sz="1800" b="0" i="0">
                <a:solidFill>
                  <a:schemeClr val="bg1"/>
                </a:solidFill>
                <a:latin typeface="Rift" pitchFamily="2" charset="0"/>
              </a:defRPr>
            </a:lvl1pPr>
            <a:lvl2pPr marL="269875" indent="0" algn="ctr">
              <a:lnSpc>
                <a:spcPct val="100000"/>
              </a:lnSpc>
              <a:spcBef>
                <a:spcPts val="0"/>
              </a:spcBef>
              <a:spcAft>
                <a:spcPts val="600"/>
              </a:spcAft>
              <a:buFont typeface="System Font Regular"/>
              <a:buNone/>
              <a:tabLst/>
              <a:defRPr sz="1400">
                <a:solidFill>
                  <a:srgbClr val="000037"/>
                </a:solidFill>
                <a:latin typeface="+mj-lt"/>
              </a:defRPr>
            </a:lvl2pPr>
            <a:lvl3pPr marL="430213" indent="0" algn="ctr">
              <a:lnSpc>
                <a:spcPct val="100000"/>
              </a:lnSpc>
              <a:spcBef>
                <a:spcPts val="600"/>
              </a:spcBef>
              <a:spcAft>
                <a:spcPts val="600"/>
              </a:spcAft>
              <a:buSzPct val="80000"/>
              <a:buFont typeface="Courier New" panose="02070309020205020404" pitchFamily="49" charset="0"/>
              <a:buNone/>
              <a:tabLst/>
              <a:defRPr sz="1400">
                <a:solidFill>
                  <a:srgbClr val="000037"/>
                </a:solidFill>
                <a:latin typeface="+mj-lt"/>
              </a:defRPr>
            </a:lvl3pPr>
            <a:lvl4pPr marL="579437" indent="0" algn="ctr">
              <a:lnSpc>
                <a:spcPct val="100000"/>
              </a:lnSpc>
              <a:spcBef>
                <a:spcPts val="600"/>
              </a:spcBef>
              <a:spcAft>
                <a:spcPts val="600"/>
              </a:spcAft>
              <a:buFont typeface="System Font Regular"/>
              <a:buNone/>
              <a:tabLst/>
              <a:defRPr sz="1400">
                <a:solidFill>
                  <a:srgbClr val="000037"/>
                </a:solidFill>
                <a:latin typeface="+mj-lt"/>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a:t>
            </a:r>
            <a:r>
              <a:rPr lang="en-GB" err="1"/>
              <a:t>styleS</a:t>
            </a:r>
            <a:endParaRPr lang="en-GB"/>
          </a:p>
        </p:txBody>
      </p:sp>
      <p:sp>
        <p:nvSpPr>
          <p:cNvPr id="14" name="Text Placeholder 25">
            <a:extLst>
              <a:ext uri="{FF2B5EF4-FFF2-40B4-BE49-F238E27FC236}">
                <a16:creationId xmlns:a16="http://schemas.microsoft.com/office/drawing/2014/main" id="{B7DBC9CE-CEB7-C64A-BB89-B715D786C641}"/>
              </a:ext>
            </a:extLst>
          </p:cNvPr>
          <p:cNvSpPr>
            <a:spLocks noGrp="1"/>
          </p:cNvSpPr>
          <p:nvPr>
            <p:ph type="body" sz="quarter" idx="18"/>
          </p:nvPr>
        </p:nvSpPr>
        <p:spPr>
          <a:xfrm>
            <a:off x="4300061" y="2052638"/>
            <a:ext cx="3591877" cy="3333750"/>
          </a:xfrm>
          <a:prstGeom prst="rect">
            <a:avLst/>
          </a:prstGeom>
          <a:ln w="6350">
            <a:solidFill>
              <a:schemeClr val="bg2">
                <a:lumMod val="50000"/>
              </a:schemeClr>
            </a:solidFill>
          </a:ln>
        </p:spPr>
        <p:txBody>
          <a:bodyPr/>
          <a:lstStyle>
            <a:lvl1pPr marL="177800" indent="-177800">
              <a:lnSpc>
                <a:spcPct val="100000"/>
              </a:lnSpc>
              <a:spcBef>
                <a:spcPts val="0"/>
              </a:spcBef>
              <a:spcAft>
                <a:spcPts val="600"/>
              </a:spcAft>
              <a:tabLst/>
              <a:defRPr sz="1400" b="0" i="0">
                <a:solidFill>
                  <a:srgbClr val="000037"/>
                </a:solidFill>
                <a:latin typeface="Calibri Light" panose="020F0302020204030204" pitchFamily="34" charset="0"/>
                <a:cs typeface="Calibri Light" panose="020F0302020204030204" pitchFamily="34" charset="0"/>
              </a:defRPr>
            </a:lvl1pPr>
            <a:lvl2pPr marL="355600" indent="-177800">
              <a:lnSpc>
                <a:spcPct val="100000"/>
              </a:lnSpc>
              <a:spcBef>
                <a:spcPts val="0"/>
              </a:spcBef>
              <a:spcAft>
                <a:spcPts val="600"/>
              </a:spcAft>
              <a:buFont typeface="System Font Regular"/>
              <a:buChar char="-"/>
              <a:tabLst/>
              <a:defRPr sz="1400" b="0" i="0">
                <a:solidFill>
                  <a:srgbClr val="000037"/>
                </a:solidFill>
                <a:latin typeface="Calibri Light" panose="020F0302020204030204" pitchFamily="34" charset="0"/>
                <a:cs typeface="Calibri Light" panose="020F0302020204030204" pitchFamily="34" charset="0"/>
              </a:defRPr>
            </a:lvl2pPr>
            <a:lvl3pPr marL="533400" indent="-177800">
              <a:lnSpc>
                <a:spcPct val="100000"/>
              </a:lnSpc>
              <a:spcBef>
                <a:spcPts val="0"/>
              </a:spcBef>
              <a:spcAft>
                <a:spcPts val="600"/>
              </a:spcAft>
              <a:buSzPct val="80000"/>
              <a:buFont typeface="Courier New" panose="02070309020205020404" pitchFamily="49" charset="0"/>
              <a:buChar char="o"/>
              <a:tabLst/>
              <a:defRPr sz="1400" b="0" i="0">
                <a:solidFill>
                  <a:srgbClr val="000037"/>
                </a:solidFill>
                <a:latin typeface="Calibri Light" panose="020F0302020204030204" pitchFamily="34" charset="0"/>
                <a:cs typeface="Calibri Light" panose="020F0302020204030204" pitchFamily="34" charset="0"/>
              </a:defRPr>
            </a:lvl3pPr>
            <a:lvl4pPr marL="749300" indent="-215900">
              <a:lnSpc>
                <a:spcPct val="100000"/>
              </a:lnSpc>
              <a:spcBef>
                <a:spcPts val="0"/>
              </a:spcBef>
              <a:spcAft>
                <a:spcPts val="600"/>
              </a:spcAft>
              <a:buFont typeface="System Font Regular"/>
              <a:buChar char="-"/>
              <a:tabLst/>
              <a:defRPr sz="1400" b="0" i="0">
                <a:solidFill>
                  <a:srgbClr val="000037"/>
                </a:solidFill>
                <a:latin typeface="Calibri Light" panose="020F0302020204030204" pitchFamily="34" charset="0"/>
                <a:cs typeface="Calibri Light" panose="020F0302020204030204" pitchFamily="34" charset="0"/>
              </a:defRPr>
            </a:lvl4pPr>
            <a:lvl5pPr>
              <a:lnSpc>
                <a:spcPct val="100000"/>
              </a:lnSpc>
              <a:spcBef>
                <a:spcPts val="600"/>
              </a:spcBef>
              <a:spcAft>
                <a:spcPts val="600"/>
              </a:spcAft>
              <a:defRPr sz="1400">
                <a:latin typeface="+mj-lt"/>
              </a:defRPr>
            </a:lvl5pPr>
          </a:lstStyle>
          <a:p>
            <a:pPr lvl="0"/>
            <a:r>
              <a:rPr lang="en-GB"/>
              <a:t>Click to edit Master text styles</a:t>
            </a:r>
          </a:p>
          <a:p>
            <a:pPr lvl="1"/>
            <a:r>
              <a:rPr lang="en-GB"/>
              <a:t>Second level</a:t>
            </a:r>
          </a:p>
          <a:p>
            <a:pPr lvl="2"/>
            <a:r>
              <a:rPr lang="en-GB"/>
              <a:t>Third level</a:t>
            </a:r>
          </a:p>
          <a:p>
            <a:pPr lvl="3"/>
            <a:r>
              <a:rPr lang="en-GB"/>
              <a:t>Fourth level</a:t>
            </a:r>
          </a:p>
        </p:txBody>
      </p:sp>
      <p:sp>
        <p:nvSpPr>
          <p:cNvPr id="15" name="Text Placeholder 11">
            <a:extLst>
              <a:ext uri="{FF2B5EF4-FFF2-40B4-BE49-F238E27FC236}">
                <a16:creationId xmlns:a16="http://schemas.microsoft.com/office/drawing/2014/main" id="{1C165094-2556-8143-9C16-C30E1970CB20}"/>
              </a:ext>
            </a:extLst>
          </p:cNvPr>
          <p:cNvSpPr>
            <a:spLocks noGrp="1"/>
          </p:cNvSpPr>
          <p:nvPr>
            <p:ph type="body" sz="quarter" idx="19" hasCustomPrompt="1"/>
          </p:nvPr>
        </p:nvSpPr>
        <p:spPr>
          <a:xfrm>
            <a:off x="8076595" y="1614051"/>
            <a:ext cx="3591877" cy="439333"/>
          </a:xfrm>
          <a:prstGeom prst="rect">
            <a:avLst/>
          </a:prstGeom>
          <a:solidFill>
            <a:srgbClr val="000064"/>
          </a:solidFill>
          <a:ln w="6350">
            <a:solidFill>
              <a:srgbClr val="000064"/>
            </a:solidFill>
          </a:ln>
        </p:spPr>
        <p:txBody>
          <a:bodyPr anchor="ctr">
            <a:normAutofit/>
          </a:bodyPr>
          <a:lstStyle>
            <a:lvl1pPr marL="11113" indent="0" algn="ctr">
              <a:lnSpc>
                <a:spcPct val="100000"/>
              </a:lnSpc>
              <a:spcBef>
                <a:spcPts val="600"/>
              </a:spcBef>
              <a:spcAft>
                <a:spcPts val="600"/>
              </a:spcAft>
              <a:buNone/>
              <a:tabLst/>
              <a:defRPr sz="1800" b="0" i="0">
                <a:solidFill>
                  <a:schemeClr val="bg1"/>
                </a:solidFill>
                <a:latin typeface="Rift" pitchFamily="2" charset="0"/>
              </a:defRPr>
            </a:lvl1pPr>
            <a:lvl2pPr marL="269875" indent="0" algn="ctr">
              <a:lnSpc>
                <a:spcPct val="100000"/>
              </a:lnSpc>
              <a:spcBef>
                <a:spcPts val="0"/>
              </a:spcBef>
              <a:spcAft>
                <a:spcPts val="600"/>
              </a:spcAft>
              <a:buFont typeface="System Font Regular"/>
              <a:buNone/>
              <a:tabLst/>
              <a:defRPr sz="1400">
                <a:solidFill>
                  <a:srgbClr val="000037"/>
                </a:solidFill>
                <a:latin typeface="+mj-lt"/>
              </a:defRPr>
            </a:lvl2pPr>
            <a:lvl3pPr marL="430213" indent="0" algn="ctr">
              <a:lnSpc>
                <a:spcPct val="100000"/>
              </a:lnSpc>
              <a:spcBef>
                <a:spcPts val="600"/>
              </a:spcBef>
              <a:spcAft>
                <a:spcPts val="600"/>
              </a:spcAft>
              <a:buSzPct val="80000"/>
              <a:buFont typeface="Courier New" panose="02070309020205020404" pitchFamily="49" charset="0"/>
              <a:buNone/>
              <a:tabLst/>
              <a:defRPr sz="1400">
                <a:solidFill>
                  <a:srgbClr val="000037"/>
                </a:solidFill>
                <a:latin typeface="+mj-lt"/>
              </a:defRPr>
            </a:lvl3pPr>
            <a:lvl4pPr marL="579437" indent="0" algn="ctr">
              <a:lnSpc>
                <a:spcPct val="100000"/>
              </a:lnSpc>
              <a:spcBef>
                <a:spcPts val="600"/>
              </a:spcBef>
              <a:spcAft>
                <a:spcPts val="600"/>
              </a:spcAft>
              <a:buFont typeface="System Font Regular"/>
              <a:buNone/>
              <a:tabLst/>
              <a:defRPr sz="1400">
                <a:solidFill>
                  <a:srgbClr val="000037"/>
                </a:solidFill>
                <a:latin typeface="+mj-lt"/>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a:t>
            </a:r>
            <a:r>
              <a:rPr lang="en-GB" err="1"/>
              <a:t>styleS</a:t>
            </a:r>
            <a:endParaRPr lang="en-GB"/>
          </a:p>
        </p:txBody>
      </p:sp>
      <p:sp>
        <p:nvSpPr>
          <p:cNvPr id="16" name="Text Placeholder 25">
            <a:extLst>
              <a:ext uri="{FF2B5EF4-FFF2-40B4-BE49-F238E27FC236}">
                <a16:creationId xmlns:a16="http://schemas.microsoft.com/office/drawing/2014/main" id="{57A05275-39AC-B44B-B29C-9BB1D55F2EB3}"/>
              </a:ext>
            </a:extLst>
          </p:cNvPr>
          <p:cNvSpPr>
            <a:spLocks noGrp="1"/>
          </p:cNvSpPr>
          <p:nvPr>
            <p:ph type="body" sz="quarter" idx="20"/>
          </p:nvPr>
        </p:nvSpPr>
        <p:spPr>
          <a:xfrm>
            <a:off x="8075991" y="2052638"/>
            <a:ext cx="3591877" cy="3333750"/>
          </a:xfrm>
          <a:prstGeom prst="rect">
            <a:avLst/>
          </a:prstGeom>
          <a:ln w="6350">
            <a:solidFill>
              <a:schemeClr val="bg2">
                <a:lumMod val="50000"/>
              </a:schemeClr>
            </a:solidFill>
          </a:ln>
        </p:spPr>
        <p:txBody>
          <a:bodyPr/>
          <a:lstStyle>
            <a:lvl1pPr marL="177800" indent="-177800">
              <a:lnSpc>
                <a:spcPct val="100000"/>
              </a:lnSpc>
              <a:spcBef>
                <a:spcPts val="0"/>
              </a:spcBef>
              <a:spcAft>
                <a:spcPts val="600"/>
              </a:spcAft>
              <a:tabLst/>
              <a:defRPr sz="1400" b="0" i="0">
                <a:solidFill>
                  <a:srgbClr val="000037"/>
                </a:solidFill>
                <a:latin typeface="Calibri Light" panose="020F0302020204030204" pitchFamily="34" charset="0"/>
                <a:cs typeface="Calibri Light" panose="020F0302020204030204" pitchFamily="34" charset="0"/>
              </a:defRPr>
            </a:lvl1pPr>
            <a:lvl2pPr marL="355600" indent="-177800">
              <a:lnSpc>
                <a:spcPct val="100000"/>
              </a:lnSpc>
              <a:spcBef>
                <a:spcPts val="0"/>
              </a:spcBef>
              <a:spcAft>
                <a:spcPts val="600"/>
              </a:spcAft>
              <a:buFont typeface="System Font Regular"/>
              <a:buChar char="-"/>
              <a:tabLst/>
              <a:defRPr sz="1400" b="0" i="0">
                <a:solidFill>
                  <a:srgbClr val="000037"/>
                </a:solidFill>
                <a:latin typeface="Calibri Light" panose="020F0302020204030204" pitchFamily="34" charset="0"/>
                <a:cs typeface="Calibri Light" panose="020F0302020204030204" pitchFamily="34" charset="0"/>
              </a:defRPr>
            </a:lvl2pPr>
            <a:lvl3pPr marL="533400" indent="-177800">
              <a:lnSpc>
                <a:spcPct val="100000"/>
              </a:lnSpc>
              <a:spcBef>
                <a:spcPts val="0"/>
              </a:spcBef>
              <a:spcAft>
                <a:spcPts val="600"/>
              </a:spcAft>
              <a:buSzPct val="80000"/>
              <a:buFont typeface="Courier New" panose="02070309020205020404" pitchFamily="49" charset="0"/>
              <a:buChar char="o"/>
              <a:tabLst/>
              <a:defRPr sz="1400" b="0" i="0">
                <a:solidFill>
                  <a:srgbClr val="000037"/>
                </a:solidFill>
                <a:latin typeface="Calibri Light" panose="020F0302020204030204" pitchFamily="34" charset="0"/>
                <a:cs typeface="Calibri Light" panose="020F0302020204030204" pitchFamily="34" charset="0"/>
              </a:defRPr>
            </a:lvl3pPr>
            <a:lvl4pPr marL="749300" indent="-215900">
              <a:lnSpc>
                <a:spcPct val="100000"/>
              </a:lnSpc>
              <a:spcBef>
                <a:spcPts val="0"/>
              </a:spcBef>
              <a:spcAft>
                <a:spcPts val="600"/>
              </a:spcAft>
              <a:buFont typeface="System Font Regular"/>
              <a:buChar char="-"/>
              <a:tabLst/>
              <a:defRPr sz="1400" b="0" i="0">
                <a:solidFill>
                  <a:srgbClr val="000037"/>
                </a:solidFill>
                <a:latin typeface="Calibri Light" panose="020F0302020204030204" pitchFamily="34" charset="0"/>
                <a:cs typeface="Calibri Light" panose="020F0302020204030204" pitchFamily="34" charset="0"/>
              </a:defRPr>
            </a:lvl4pPr>
            <a:lvl5pPr>
              <a:lnSpc>
                <a:spcPct val="100000"/>
              </a:lnSpc>
              <a:spcBef>
                <a:spcPts val="600"/>
              </a:spcBef>
              <a:spcAft>
                <a:spcPts val="600"/>
              </a:spcAft>
              <a:defRPr sz="1400">
                <a:latin typeface="+mj-lt"/>
              </a:defRPr>
            </a:lvl5pPr>
          </a:lstStyle>
          <a:p>
            <a:pPr lvl="0"/>
            <a:r>
              <a:rPr lang="en-GB"/>
              <a:t>Click to edit Master text styles</a:t>
            </a:r>
          </a:p>
          <a:p>
            <a:pPr lvl="1"/>
            <a:r>
              <a:rPr lang="en-GB"/>
              <a:t>Second level</a:t>
            </a:r>
          </a:p>
          <a:p>
            <a:pPr lvl="2"/>
            <a:r>
              <a:rPr lang="en-GB"/>
              <a:t>Third level</a:t>
            </a:r>
          </a:p>
          <a:p>
            <a:pPr lvl="3"/>
            <a:r>
              <a:rPr lang="en-GB"/>
              <a:t>Fourth level</a:t>
            </a:r>
          </a:p>
        </p:txBody>
      </p:sp>
    </p:spTree>
    <p:extLst>
      <p:ext uri="{BB962C8B-B14F-4D97-AF65-F5344CB8AC3E}">
        <p14:creationId xmlns:p14="http://schemas.microsoft.com/office/powerpoint/2010/main" val="20647239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 text box">
    <p:spTree>
      <p:nvGrpSpPr>
        <p:cNvPr id="1" name=""/>
        <p:cNvGrpSpPr/>
        <p:nvPr/>
      </p:nvGrpSpPr>
      <p:grpSpPr>
        <a:xfrm>
          <a:off x="0" y="0"/>
          <a:ext cx="0" cy="0"/>
          <a:chOff x="0" y="0"/>
          <a:chExt cx="0" cy="0"/>
        </a:xfrm>
      </p:grpSpPr>
      <p:sp>
        <p:nvSpPr>
          <p:cNvPr id="9" name="Text Placeholder 11">
            <a:extLst>
              <a:ext uri="{FF2B5EF4-FFF2-40B4-BE49-F238E27FC236}">
                <a16:creationId xmlns:a16="http://schemas.microsoft.com/office/drawing/2014/main" id="{F944173E-10B5-E049-8C6E-64E01AAF1ACC}"/>
              </a:ext>
            </a:extLst>
          </p:cNvPr>
          <p:cNvSpPr>
            <a:spLocks noGrp="1"/>
          </p:cNvSpPr>
          <p:nvPr>
            <p:ph type="body" sz="quarter" idx="11"/>
          </p:nvPr>
        </p:nvSpPr>
        <p:spPr>
          <a:xfrm>
            <a:off x="515939" y="1172820"/>
            <a:ext cx="11160124" cy="5004460"/>
          </a:xfrm>
          <a:prstGeom prst="rect">
            <a:avLst/>
          </a:prstGeom>
          <a:ln w="6350">
            <a:noFill/>
          </a:ln>
        </p:spPr>
        <p:txBody>
          <a:bodyPr>
            <a:normAutofit/>
          </a:bodyPr>
          <a:lstStyle>
            <a:lvl1pPr marL="177800" indent="-177800">
              <a:lnSpc>
                <a:spcPct val="100000"/>
              </a:lnSpc>
              <a:spcBef>
                <a:spcPts val="0"/>
              </a:spcBef>
              <a:spcAft>
                <a:spcPts val="800"/>
              </a:spcAft>
              <a:tabLst/>
              <a:defRPr sz="1600" b="0" i="0">
                <a:solidFill>
                  <a:srgbClr val="000037"/>
                </a:solidFill>
                <a:latin typeface="Calibri Light" panose="020F0302020204030204" pitchFamily="34" charset="0"/>
                <a:cs typeface="Calibri Light" panose="020F0302020204030204" pitchFamily="34" charset="0"/>
              </a:defRPr>
            </a:lvl1pPr>
            <a:lvl2pPr marL="355600" indent="-177800">
              <a:lnSpc>
                <a:spcPct val="100000"/>
              </a:lnSpc>
              <a:spcBef>
                <a:spcPts val="0"/>
              </a:spcBef>
              <a:spcAft>
                <a:spcPts val="800"/>
              </a:spcAft>
              <a:buFont typeface="System Font Regular"/>
              <a:buChar char="-"/>
              <a:tabLst/>
              <a:defRPr sz="1600" b="0" i="0">
                <a:solidFill>
                  <a:srgbClr val="000037"/>
                </a:solidFill>
                <a:latin typeface="Calibri Light" panose="020F0302020204030204" pitchFamily="34" charset="0"/>
                <a:cs typeface="Calibri Light" panose="020F0302020204030204" pitchFamily="34" charset="0"/>
              </a:defRPr>
            </a:lvl2pPr>
            <a:lvl3pPr marL="533400" indent="-177800">
              <a:lnSpc>
                <a:spcPct val="100000"/>
              </a:lnSpc>
              <a:spcBef>
                <a:spcPts val="0"/>
              </a:spcBef>
              <a:spcAft>
                <a:spcPts val="800"/>
              </a:spcAft>
              <a:buSzPct val="80000"/>
              <a:buFont typeface="Courier New" panose="02070309020205020404" pitchFamily="49" charset="0"/>
              <a:buChar char="o"/>
              <a:tabLst/>
              <a:defRPr sz="1600" b="0" i="0">
                <a:solidFill>
                  <a:srgbClr val="000037"/>
                </a:solidFill>
                <a:latin typeface="Calibri Light" panose="020F0302020204030204" pitchFamily="34" charset="0"/>
                <a:cs typeface="Calibri Light" panose="020F0302020204030204" pitchFamily="34" charset="0"/>
              </a:defRPr>
            </a:lvl3pPr>
            <a:lvl4pPr marL="711200" indent="-177800">
              <a:lnSpc>
                <a:spcPct val="100000"/>
              </a:lnSpc>
              <a:spcBef>
                <a:spcPts val="0"/>
              </a:spcBef>
              <a:spcAft>
                <a:spcPts val="800"/>
              </a:spcAft>
              <a:buFont typeface="System Font Regular"/>
              <a:buChar char="-"/>
              <a:tabLst/>
              <a:defRPr sz="1600" b="0" i="0">
                <a:solidFill>
                  <a:srgbClr val="000037"/>
                </a:solidFill>
                <a:latin typeface="Calibri Light" panose="020F0302020204030204" pitchFamily="34" charset="0"/>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a:p>
            <a:pPr lvl="1"/>
            <a:r>
              <a:rPr lang="en-GB"/>
              <a:t>Second level</a:t>
            </a:r>
          </a:p>
          <a:p>
            <a:pPr lvl="2"/>
            <a:r>
              <a:rPr lang="en-GB"/>
              <a:t>Third level</a:t>
            </a:r>
          </a:p>
          <a:p>
            <a:pPr lvl="3"/>
            <a:r>
              <a:rPr lang="en-GB"/>
              <a:t>Fourth level</a:t>
            </a:r>
          </a:p>
        </p:txBody>
      </p:sp>
      <p:sp>
        <p:nvSpPr>
          <p:cNvPr id="10" name="Text Placeholder 2">
            <a:extLst>
              <a:ext uri="{FF2B5EF4-FFF2-40B4-BE49-F238E27FC236}">
                <a16:creationId xmlns:a16="http://schemas.microsoft.com/office/drawing/2014/main" id="{C5ED5C40-C383-7A46-B124-5D615FCBE7CE}"/>
              </a:ext>
            </a:extLst>
          </p:cNvPr>
          <p:cNvSpPr>
            <a:spLocks noGrp="1"/>
          </p:cNvSpPr>
          <p:nvPr>
            <p:ph type="body" sz="quarter" idx="10"/>
          </p:nvPr>
        </p:nvSpPr>
        <p:spPr>
          <a:xfrm>
            <a:off x="515938" y="386557"/>
            <a:ext cx="11160125" cy="468312"/>
          </a:xfrm>
          <a:prstGeom prst="rect">
            <a:avLst/>
          </a:prstGeom>
        </p:spPr>
        <p:txBody>
          <a:bodyPr anchor="ctr"/>
          <a:lstStyle>
            <a:lvl1pPr marL="0" indent="0">
              <a:lnSpc>
                <a:spcPct val="90000"/>
              </a:lnSpc>
              <a:spcBef>
                <a:spcPts val="0"/>
              </a:spcBef>
              <a:buNone/>
              <a:defRPr sz="2400" b="0" i="0">
                <a:solidFill>
                  <a:srgbClr val="000037"/>
                </a:solidFill>
                <a:latin typeface="Rift" pitchFamily="2" charset="0"/>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Tree>
    <p:extLst>
      <p:ext uri="{BB962C8B-B14F-4D97-AF65-F5344CB8AC3E}">
        <p14:creationId xmlns:p14="http://schemas.microsoft.com/office/powerpoint/2010/main" val="4148483872"/>
      </p:ext>
    </p:extLst>
  </p:cSld>
  <p:clrMapOvr>
    <a:masterClrMapping/>
  </p:clrMapOvr>
  <p:extLst>
    <p:ext uri="{DCECCB84-F9BA-43D5-87BE-67443E8EF086}">
      <p15:sldGuideLst xmlns:p15="http://schemas.microsoft.com/office/powerpoint/2012/main"/>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ED479EC-03FF-46F4-9BBD-3060D77F318E}"/>
              </a:ext>
            </a:extLst>
          </p:cNvPr>
          <p:cNvSpPr/>
          <p:nvPr userDrawn="1"/>
        </p:nvSpPr>
        <p:spPr>
          <a:xfrm>
            <a:off x="0" y="6200775"/>
            <a:ext cx="12192000" cy="5089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Placeholder 22">
            <a:extLst>
              <a:ext uri="{FF2B5EF4-FFF2-40B4-BE49-F238E27FC236}">
                <a16:creationId xmlns:a16="http://schemas.microsoft.com/office/drawing/2014/main" id="{EC511AA6-B9BC-4F9C-C04A-3FB78AFD9BF2}"/>
              </a:ext>
            </a:extLst>
          </p:cNvPr>
          <p:cNvSpPr>
            <a:spLocks noGrp="1"/>
          </p:cNvSpPr>
          <p:nvPr>
            <p:ph type="body" sz="quarter" idx="12"/>
          </p:nvPr>
        </p:nvSpPr>
        <p:spPr>
          <a:xfrm>
            <a:off x="5046570" y="1849136"/>
            <a:ext cx="6629492" cy="1036966"/>
          </a:xfrm>
          <a:prstGeom prst="rect">
            <a:avLst/>
          </a:prstGeom>
        </p:spPr>
        <p:txBody>
          <a:bodyPr anchor="b" anchorCtr="0"/>
          <a:lstStyle>
            <a:lvl1pPr marL="0" indent="0" algn="l">
              <a:lnSpc>
                <a:spcPct val="100000"/>
              </a:lnSpc>
              <a:spcBef>
                <a:spcPts val="0"/>
              </a:spcBef>
              <a:buNone/>
              <a:defRPr sz="2800" cap="all" baseline="0">
                <a:solidFill>
                  <a:schemeClr val="tx1"/>
                </a:solidFill>
                <a:latin typeface="+mj-lt"/>
              </a:defRPr>
            </a:lvl1pPr>
            <a:lvl2pPr marL="457200" indent="0">
              <a:buNone/>
              <a:defRPr>
                <a:solidFill>
                  <a:srgbClr val="000064"/>
                </a:solidFill>
                <a:latin typeface="+mn-lt"/>
              </a:defRPr>
            </a:lvl2pPr>
            <a:lvl3pPr marL="914400" indent="0">
              <a:buNone/>
              <a:defRPr>
                <a:solidFill>
                  <a:srgbClr val="000064"/>
                </a:solidFill>
                <a:latin typeface="+mn-lt"/>
              </a:defRPr>
            </a:lvl3pPr>
            <a:lvl4pPr marL="1371600" indent="0">
              <a:buNone/>
              <a:defRPr>
                <a:solidFill>
                  <a:srgbClr val="000064"/>
                </a:solidFill>
                <a:latin typeface="+mn-lt"/>
              </a:defRPr>
            </a:lvl4pPr>
            <a:lvl5pPr marL="1828800" indent="0">
              <a:buNone/>
              <a:defRPr>
                <a:solidFill>
                  <a:srgbClr val="000064"/>
                </a:solidFill>
                <a:latin typeface="+mn-lt"/>
              </a:defRPr>
            </a:lvl5pPr>
          </a:lstStyle>
          <a:p>
            <a:pPr lvl="0"/>
            <a:r>
              <a:rPr lang="en-US"/>
              <a:t>Click to edit Master text styles</a:t>
            </a:r>
          </a:p>
        </p:txBody>
      </p:sp>
      <p:pic>
        <p:nvPicPr>
          <p:cNvPr id="17" name="Picture 16" descr="A close up of a logo&#10;&#10;Description automatically generated">
            <a:extLst>
              <a:ext uri="{FF2B5EF4-FFF2-40B4-BE49-F238E27FC236}">
                <a16:creationId xmlns:a16="http://schemas.microsoft.com/office/drawing/2014/main" id="{9FA0AC99-17B6-360D-0BBF-66DBEBE5E74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65754" y="1464924"/>
            <a:ext cx="3096646" cy="3928153"/>
          </a:xfrm>
          <a:prstGeom prst="rect">
            <a:avLst/>
          </a:prstGeom>
        </p:spPr>
      </p:pic>
      <p:cxnSp>
        <p:nvCxnSpPr>
          <p:cNvPr id="18" name="Straight Connector 17">
            <a:extLst>
              <a:ext uri="{FF2B5EF4-FFF2-40B4-BE49-F238E27FC236}">
                <a16:creationId xmlns:a16="http://schemas.microsoft.com/office/drawing/2014/main" id="{5059188F-6B79-3739-D1B4-0CC422D70E67}"/>
              </a:ext>
            </a:extLst>
          </p:cNvPr>
          <p:cNvCxnSpPr>
            <a:cxnSpLocks/>
          </p:cNvCxnSpPr>
          <p:nvPr userDrawn="1"/>
        </p:nvCxnSpPr>
        <p:spPr>
          <a:xfrm>
            <a:off x="4504485" y="1602347"/>
            <a:ext cx="0" cy="3653307"/>
          </a:xfrm>
          <a:prstGeom prst="line">
            <a:avLst/>
          </a:prstGeom>
          <a:ln w="63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0" name="Text Placeholder 22">
            <a:extLst>
              <a:ext uri="{FF2B5EF4-FFF2-40B4-BE49-F238E27FC236}">
                <a16:creationId xmlns:a16="http://schemas.microsoft.com/office/drawing/2014/main" id="{B5AACEF2-DF05-BFCE-57ED-230256C0C7D7}"/>
              </a:ext>
            </a:extLst>
          </p:cNvPr>
          <p:cNvSpPr>
            <a:spLocks noGrp="1"/>
          </p:cNvSpPr>
          <p:nvPr>
            <p:ph type="body" sz="quarter" idx="15"/>
          </p:nvPr>
        </p:nvSpPr>
        <p:spPr>
          <a:xfrm>
            <a:off x="5046570" y="3001704"/>
            <a:ext cx="6629493" cy="1452628"/>
          </a:xfrm>
          <a:prstGeom prst="rect">
            <a:avLst/>
          </a:prstGeom>
        </p:spPr>
        <p:txBody>
          <a:bodyPr anchor="t" anchorCtr="0"/>
          <a:lstStyle>
            <a:lvl1pPr marL="0" indent="0" algn="l">
              <a:lnSpc>
                <a:spcPct val="100000"/>
              </a:lnSpc>
              <a:spcBef>
                <a:spcPts val="0"/>
              </a:spcBef>
              <a:buNone/>
              <a:defRPr sz="2400" cap="all" baseline="0">
                <a:solidFill>
                  <a:schemeClr val="tx1"/>
                </a:solidFill>
                <a:latin typeface="+mj-lt"/>
              </a:defRPr>
            </a:lvl1pPr>
            <a:lvl2pPr marL="457200" indent="0">
              <a:buNone/>
              <a:defRPr>
                <a:solidFill>
                  <a:srgbClr val="000064"/>
                </a:solidFill>
                <a:latin typeface="+mn-lt"/>
              </a:defRPr>
            </a:lvl2pPr>
            <a:lvl3pPr marL="914400" indent="0">
              <a:buNone/>
              <a:defRPr>
                <a:solidFill>
                  <a:srgbClr val="000064"/>
                </a:solidFill>
                <a:latin typeface="+mn-lt"/>
              </a:defRPr>
            </a:lvl3pPr>
            <a:lvl4pPr marL="1371600" indent="0">
              <a:buNone/>
              <a:defRPr>
                <a:solidFill>
                  <a:srgbClr val="000064"/>
                </a:solidFill>
                <a:latin typeface="+mn-lt"/>
              </a:defRPr>
            </a:lvl4pPr>
            <a:lvl5pPr marL="1828800" indent="0">
              <a:buNone/>
              <a:defRPr>
                <a:solidFill>
                  <a:srgbClr val="000064"/>
                </a:solidFill>
                <a:latin typeface="+mn-lt"/>
              </a:defRPr>
            </a:lvl5pPr>
          </a:lstStyle>
          <a:p>
            <a:pPr lvl="0"/>
            <a:r>
              <a:rPr lang="en-US"/>
              <a:t>Click to edit Master text styles</a:t>
            </a:r>
          </a:p>
        </p:txBody>
      </p:sp>
      <p:sp>
        <p:nvSpPr>
          <p:cNvPr id="21" name="Text Placeholder 22">
            <a:extLst>
              <a:ext uri="{FF2B5EF4-FFF2-40B4-BE49-F238E27FC236}">
                <a16:creationId xmlns:a16="http://schemas.microsoft.com/office/drawing/2014/main" id="{6CC2E8E1-C87F-1BC4-695A-2CE5C90A770E}"/>
              </a:ext>
            </a:extLst>
          </p:cNvPr>
          <p:cNvSpPr>
            <a:spLocks noGrp="1"/>
          </p:cNvSpPr>
          <p:nvPr>
            <p:ph type="body" sz="quarter" idx="16"/>
          </p:nvPr>
        </p:nvSpPr>
        <p:spPr>
          <a:xfrm>
            <a:off x="5046570" y="4569935"/>
            <a:ext cx="6629493" cy="436177"/>
          </a:xfrm>
          <a:prstGeom prst="rect">
            <a:avLst/>
          </a:prstGeom>
        </p:spPr>
        <p:txBody>
          <a:bodyPr anchor="t" anchorCtr="0"/>
          <a:lstStyle>
            <a:lvl1pPr marL="0" indent="0" algn="l">
              <a:lnSpc>
                <a:spcPct val="100000"/>
              </a:lnSpc>
              <a:spcBef>
                <a:spcPts val="0"/>
              </a:spcBef>
              <a:buNone/>
              <a:defRPr sz="1800">
                <a:solidFill>
                  <a:schemeClr val="tx1"/>
                </a:solidFill>
                <a:latin typeface="+mn-lt"/>
              </a:defRPr>
            </a:lvl1pPr>
            <a:lvl2pPr marL="457200" indent="0">
              <a:buNone/>
              <a:defRPr>
                <a:solidFill>
                  <a:srgbClr val="000064"/>
                </a:solidFill>
                <a:latin typeface="+mn-lt"/>
              </a:defRPr>
            </a:lvl2pPr>
            <a:lvl3pPr marL="914400" indent="0">
              <a:buNone/>
              <a:defRPr>
                <a:solidFill>
                  <a:srgbClr val="000064"/>
                </a:solidFill>
                <a:latin typeface="+mn-lt"/>
              </a:defRPr>
            </a:lvl3pPr>
            <a:lvl4pPr marL="1371600" indent="0">
              <a:buNone/>
              <a:defRPr>
                <a:solidFill>
                  <a:srgbClr val="000064"/>
                </a:solidFill>
                <a:latin typeface="+mn-lt"/>
              </a:defRPr>
            </a:lvl4pPr>
            <a:lvl5pPr marL="1828800" indent="0">
              <a:buNone/>
              <a:defRPr>
                <a:solidFill>
                  <a:srgbClr val="000064"/>
                </a:solidFill>
                <a:latin typeface="+mn-lt"/>
              </a:defRPr>
            </a:lvl5pPr>
          </a:lstStyle>
          <a:p>
            <a:pPr lvl="0"/>
            <a:r>
              <a:rPr lang="en-US"/>
              <a:t>Click to edit Master text styles</a:t>
            </a:r>
          </a:p>
        </p:txBody>
      </p:sp>
    </p:spTree>
    <p:extLst>
      <p:ext uri="{BB962C8B-B14F-4D97-AF65-F5344CB8AC3E}">
        <p14:creationId xmlns:p14="http://schemas.microsoft.com/office/powerpoint/2010/main" val="224054298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Disclaimer slide 1">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50FEA92-0874-BD29-4DC3-2BB38BD47661}"/>
              </a:ext>
            </a:extLst>
          </p:cNvPr>
          <p:cNvSpPr/>
          <p:nvPr userDrawn="1"/>
        </p:nvSpPr>
        <p:spPr>
          <a:xfrm>
            <a:off x="307446" y="6308725"/>
            <a:ext cx="2583238" cy="4067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E91477F-270E-0B24-3337-8372B51D492D}"/>
              </a:ext>
            </a:extLst>
          </p:cNvPr>
          <p:cNvSpPr/>
          <p:nvPr userDrawn="1"/>
        </p:nvSpPr>
        <p:spPr>
          <a:xfrm>
            <a:off x="0" y="5285231"/>
            <a:ext cx="12192000" cy="9155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04BE31CF-1F4A-18D2-1985-1BA12219AECA}"/>
              </a:ext>
            </a:extLst>
          </p:cNvPr>
          <p:cNvCxnSpPr>
            <a:cxnSpLocks/>
          </p:cNvCxnSpPr>
          <p:nvPr userDrawn="1"/>
        </p:nvCxnSpPr>
        <p:spPr>
          <a:xfrm>
            <a:off x="6096000" y="5462157"/>
            <a:ext cx="0" cy="561691"/>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4" name="Text Placeholder 11">
            <a:extLst>
              <a:ext uri="{FF2B5EF4-FFF2-40B4-BE49-F238E27FC236}">
                <a16:creationId xmlns:a16="http://schemas.microsoft.com/office/drawing/2014/main" id="{DD562E35-C335-9BD1-9BA3-C1A54DBA1277}"/>
              </a:ext>
            </a:extLst>
          </p:cNvPr>
          <p:cNvSpPr>
            <a:spLocks noGrp="1"/>
          </p:cNvSpPr>
          <p:nvPr>
            <p:ph type="body" sz="quarter" idx="16"/>
          </p:nvPr>
        </p:nvSpPr>
        <p:spPr>
          <a:xfrm>
            <a:off x="7258711" y="5417503"/>
            <a:ext cx="2466637" cy="650999"/>
          </a:xfrm>
          <a:prstGeom prst="rect">
            <a:avLst/>
          </a:prstGeom>
          <a:ln w="6350">
            <a:noFill/>
          </a:ln>
        </p:spPr>
        <p:txBody>
          <a:bodyPr lIns="0" tIns="0" rIns="0" bIns="0">
            <a:normAutofit/>
          </a:bodyPr>
          <a:lstStyle>
            <a:lvl1pPr marL="182880" indent="-182880">
              <a:lnSpc>
                <a:spcPct val="100000"/>
              </a:lnSpc>
              <a:spcBef>
                <a:spcPts val="0"/>
              </a:spcBef>
              <a:spcAft>
                <a:spcPts val="300"/>
              </a:spcAft>
              <a:buClr>
                <a:schemeClr val="tx1"/>
              </a:buClr>
              <a:buFont typeface="Apis For Office" panose="020B0504010101010104" pitchFamily="34" charset="0"/>
              <a:buChar char="›"/>
              <a:tabLst/>
              <a:defRPr sz="1100" b="0" i="0">
                <a:solidFill>
                  <a:schemeClr val="tx1"/>
                </a:solidFill>
                <a:latin typeface="+mn-lt"/>
                <a:cs typeface="Calibri Light" panose="020F0302020204030204" pitchFamily="34" charset="0"/>
              </a:defRPr>
            </a:lvl1pPr>
            <a:lvl2pPr marL="463550" indent="-285750">
              <a:lnSpc>
                <a:spcPct val="100000"/>
              </a:lnSpc>
              <a:spcBef>
                <a:spcPts val="0"/>
              </a:spcBef>
              <a:spcAft>
                <a:spcPts val="300"/>
              </a:spcAft>
              <a:buClr>
                <a:schemeClr val="tx1"/>
              </a:buClr>
              <a:buFont typeface="Apis For Office" panose="020B0504010101010104" pitchFamily="34" charset="0"/>
              <a:buChar char="›"/>
              <a:tabLst/>
              <a:defRPr sz="1100" b="0" i="0">
                <a:solidFill>
                  <a:schemeClr val="tx1"/>
                </a:solidFill>
                <a:latin typeface="+mn-lt"/>
                <a:cs typeface="Calibri Light" panose="020F0302020204030204" pitchFamily="34" charset="0"/>
              </a:defRPr>
            </a:lvl2pPr>
            <a:lvl3pPr marL="641350" indent="-285750">
              <a:lnSpc>
                <a:spcPct val="100000"/>
              </a:lnSpc>
              <a:spcBef>
                <a:spcPts val="0"/>
              </a:spcBef>
              <a:spcAft>
                <a:spcPts val="300"/>
              </a:spcAft>
              <a:buClr>
                <a:schemeClr val="tx1"/>
              </a:buClr>
              <a:buSzPct val="80000"/>
              <a:buFont typeface="Apis For Office" panose="020B0504010101010104" pitchFamily="34" charset="0"/>
              <a:buChar char="›"/>
              <a:tabLst/>
              <a:defRPr sz="1100" b="0" i="0">
                <a:solidFill>
                  <a:schemeClr val="tx1"/>
                </a:solidFill>
                <a:latin typeface="+mn-lt"/>
                <a:cs typeface="Calibri Light" panose="020F0302020204030204" pitchFamily="34" charset="0"/>
              </a:defRPr>
            </a:lvl3pPr>
            <a:lvl4pPr marL="819150" indent="-285750">
              <a:lnSpc>
                <a:spcPct val="100000"/>
              </a:lnSpc>
              <a:spcBef>
                <a:spcPts val="0"/>
              </a:spcBef>
              <a:spcAft>
                <a:spcPts val="600"/>
              </a:spcAft>
              <a:buClr>
                <a:schemeClr val="tx1"/>
              </a:buClr>
              <a:buFont typeface="Apis For Office" panose="020B0504010101010104" pitchFamily="34" charset="0"/>
              <a:buChar char="›"/>
              <a:tabLst/>
              <a:defRPr sz="14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a:p>
            <a:pPr lvl="1"/>
            <a:r>
              <a:rPr lang="en-GB"/>
              <a:t>Second level</a:t>
            </a:r>
          </a:p>
          <a:p>
            <a:pPr lvl="2"/>
            <a:r>
              <a:rPr lang="en-GB"/>
              <a:t>Third level</a:t>
            </a:r>
          </a:p>
        </p:txBody>
      </p:sp>
      <p:sp>
        <p:nvSpPr>
          <p:cNvPr id="25" name="Text Placeholder 11">
            <a:extLst>
              <a:ext uri="{FF2B5EF4-FFF2-40B4-BE49-F238E27FC236}">
                <a16:creationId xmlns:a16="http://schemas.microsoft.com/office/drawing/2014/main" id="{FFF4A5E0-FAD9-FE0A-FF35-2821B07F96EC}"/>
              </a:ext>
            </a:extLst>
          </p:cNvPr>
          <p:cNvSpPr>
            <a:spLocks noGrp="1"/>
          </p:cNvSpPr>
          <p:nvPr>
            <p:ph type="body" sz="quarter" idx="17"/>
          </p:nvPr>
        </p:nvSpPr>
        <p:spPr>
          <a:xfrm>
            <a:off x="3237137" y="5417503"/>
            <a:ext cx="2466637" cy="650999"/>
          </a:xfrm>
          <a:prstGeom prst="rect">
            <a:avLst/>
          </a:prstGeom>
          <a:ln w="6350">
            <a:noFill/>
          </a:ln>
        </p:spPr>
        <p:txBody>
          <a:bodyPr lIns="0" tIns="0" rIns="0" bIns="0">
            <a:normAutofit/>
          </a:bodyPr>
          <a:lstStyle>
            <a:lvl1pPr marL="182880" indent="-182880">
              <a:lnSpc>
                <a:spcPct val="100000"/>
              </a:lnSpc>
              <a:spcBef>
                <a:spcPts val="0"/>
              </a:spcBef>
              <a:spcAft>
                <a:spcPts val="300"/>
              </a:spcAft>
              <a:buClr>
                <a:schemeClr val="tx1"/>
              </a:buClr>
              <a:buFont typeface="Apis For Office" panose="020B0504010101010104" pitchFamily="34" charset="0"/>
              <a:buChar char="›"/>
              <a:tabLst/>
              <a:defRPr sz="1100" b="0" i="0">
                <a:solidFill>
                  <a:schemeClr val="tx1"/>
                </a:solidFill>
                <a:latin typeface="+mn-lt"/>
                <a:cs typeface="Calibri Light" panose="020F0302020204030204" pitchFamily="34" charset="0"/>
              </a:defRPr>
            </a:lvl1pPr>
            <a:lvl2pPr marL="463550" indent="-285750">
              <a:lnSpc>
                <a:spcPct val="100000"/>
              </a:lnSpc>
              <a:spcBef>
                <a:spcPts val="0"/>
              </a:spcBef>
              <a:spcAft>
                <a:spcPts val="300"/>
              </a:spcAft>
              <a:buClr>
                <a:schemeClr val="tx1"/>
              </a:buClr>
              <a:buFont typeface="Apis For Office" panose="020B0504010101010104" pitchFamily="34" charset="0"/>
              <a:buChar char="›"/>
              <a:tabLst/>
              <a:defRPr sz="1100" b="0" i="0">
                <a:solidFill>
                  <a:schemeClr val="tx1"/>
                </a:solidFill>
                <a:latin typeface="+mn-lt"/>
                <a:cs typeface="Calibri Light" panose="020F0302020204030204" pitchFamily="34" charset="0"/>
              </a:defRPr>
            </a:lvl2pPr>
            <a:lvl3pPr marL="641350" indent="-285750">
              <a:lnSpc>
                <a:spcPct val="100000"/>
              </a:lnSpc>
              <a:spcBef>
                <a:spcPts val="0"/>
              </a:spcBef>
              <a:spcAft>
                <a:spcPts val="300"/>
              </a:spcAft>
              <a:buClr>
                <a:schemeClr val="tx1"/>
              </a:buClr>
              <a:buSzPct val="80000"/>
              <a:buFont typeface="Apis For Office" panose="020B0504010101010104" pitchFamily="34" charset="0"/>
              <a:buChar char="›"/>
              <a:tabLst/>
              <a:defRPr sz="1100" b="0" i="0">
                <a:solidFill>
                  <a:schemeClr val="tx1"/>
                </a:solidFill>
                <a:latin typeface="+mn-lt"/>
                <a:cs typeface="Calibri Light" panose="020F0302020204030204" pitchFamily="34" charset="0"/>
              </a:defRPr>
            </a:lvl3pPr>
            <a:lvl4pPr marL="819150" indent="-285750">
              <a:lnSpc>
                <a:spcPct val="100000"/>
              </a:lnSpc>
              <a:spcBef>
                <a:spcPts val="0"/>
              </a:spcBef>
              <a:spcAft>
                <a:spcPts val="600"/>
              </a:spcAft>
              <a:buClr>
                <a:schemeClr val="tx1"/>
              </a:buClr>
              <a:buFont typeface="Apis For Office" panose="020B0504010101010104" pitchFamily="34" charset="0"/>
              <a:buChar char="›"/>
              <a:tabLst/>
              <a:defRPr sz="14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a:p>
            <a:pPr lvl="1"/>
            <a:r>
              <a:rPr lang="en-GB"/>
              <a:t>Second level</a:t>
            </a:r>
          </a:p>
          <a:p>
            <a:pPr lvl="2"/>
            <a:r>
              <a:rPr lang="en-GB"/>
              <a:t>Third level</a:t>
            </a:r>
          </a:p>
        </p:txBody>
      </p:sp>
      <p:sp>
        <p:nvSpPr>
          <p:cNvPr id="32" name="Text Placeholder 12">
            <a:extLst>
              <a:ext uri="{FF2B5EF4-FFF2-40B4-BE49-F238E27FC236}">
                <a16:creationId xmlns:a16="http://schemas.microsoft.com/office/drawing/2014/main" id="{1C25C73B-2F62-4734-38FF-584613050AF0}"/>
              </a:ext>
            </a:extLst>
          </p:cNvPr>
          <p:cNvSpPr>
            <a:spLocks noGrp="1"/>
          </p:cNvSpPr>
          <p:nvPr>
            <p:ph type="body" sz="quarter" idx="23" hasCustomPrompt="1"/>
          </p:nvPr>
        </p:nvSpPr>
        <p:spPr>
          <a:xfrm>
            <a:off x="2218800" y="5395530"/>
            <a:ext cx="694944" cy="694944"/>
          </a:xfrm>
          <a:prstGeom prst="ellipse">
            <a:avLst/>
          </a:prstGeom>
          <a:solidFill>
            <a:schemeClr val="bg1">
              <a:lumMod val="9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800" dirty="0" smtClean="0"/>
            </a:lvl1pPr>
          </a:lstStyle>
          <a:p>
            <a:pPr marL="0" lvl="0" algn="ctr"/>
            <a:r>
              <a:rPr lang="en-US"/>
              <a:t>  </a:t>
            </a:r>
          </a:p>
        </p:txBody>
      </p:sp>
      <p:sp>
        <p:nvSpPr>
          <p:cNvPr id="33" name="Text Placeholder 12">
            <a:extLst>
              <a:ext uri="{FF2B5EF4-FFF2-40B4-BE49-F238E27FC236}">
                <a16:creationId xmlns:a16="http://schemas.microsoft.com/office/drawing/2014/main" id="{4A4AB2B7-BA86-C656-2F41-4E04D6E3DC48}"/>
              </a:ext>
            </a:extLst>
          </p:cNvPr>
          <p:cNvSpPr>
            <a:spLocks noGrp="1"/>
          </p:cNvSpPr>
          <p:nvPr>
            <p:ph type="body" sz="quarter" idx="24" hasCustomPrompt="1"/>
          </p:nvPr>
        </p:nvSpPr>
        <p:spPr>
          <a:xfrm>
            <a:off x="6329884" y="5395530"/>
            <a:ext cx="694944" cy="694944"/>
          </a:xfrm>
          <a:prstGeom prst="ellipse">
            <a:avLst/>
          </a:prstGeom>
          <a:solidFill>
            <a:schemeClr val="bg1">
              <a:lumMod val="9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800" dirty="0" smtClean="0"/>
            </a:lvl1pPr>
          </a:lstStyle>
          <a:p>
            <a:pPr marL="0" lvl="0" algn="ctr"/>
            <a:r>
              <a:rPr lang="en-US"/>
              <a:t>  </a:t>
            </a:r>
          </a:p>
        </p:txBody>
      </p:sp>
      <p:sp>
        <p:nvSpPr>
          <p:cNvPr id="2" name="Text Placeholder 11">
            <a:extLst>
              <a:ext uri="{FF2B5EF4-FFF2-40B4-BE49-F238E27FC236}">
                <a16:creationId xmlns:a16="http://schemas.microsoft.com/office/drawing/2014/main" id="{E7D473FB-C70C-C017-2379-767205CCBCAB}"/>
              </a:ext>
            </a:extLst>
          </p:cNvPr>
          <p:cNvSpPr>
            <a:spLocks noGrp="1"/>
          </p:cNvSpPr>
          <p:nvPr>
            <p:ph type="body" sz="quarter" idx="11"/>
          </p:nvPr>
        </p:nvSpPr>
        <p:spPr>
          <a:xfrm>
            <a:off x="515939" y="1172820"/>
            <a:ext cx="5508941" cy="2455283"/>
          </a:xfrm>
          <a:prstGeom prst="rect">
            <a:avLst/>
          </a:prstGeom>
          <a:ln w="6350">
            <a:noFill/>
          </a:ln>
        </p:spPr>
        <p:txBody>
          <a:bodyPr lIns="0" tIns="0" rIns="0" bIns="0">
            <a:normAutofit/>
          </a:bodyPr>
          <a:lstStyle>
            <a:lvl1pPr marL="182880" indent="-182880">
              <a:lnSpc>
                <a:spcPct val="100000"/>
              </a:lnSpc>
              <a:spcBef>
                <a:spcPts val="0"/>
              </a:spcBef>
              <a:spcAft>
                <a:spcPts val="600"/>
              </a:spcAft>
              <a:buClr>
                <a:schemeClr val="tx1"/>
              </a:buClr>
              <a:buFont typeface="Apis For Office" panose="020B0504010101010104" pitchFamily="34" charset="0"/>
              <a:buChar char="›"/>
              <a:tabLst/>
              <a:defRPr sz="1300" b="0" i="0">
                <a:solidFill>
                  <a:schemeClr val="tx1"/>
                </a:solidFill>
                <a:latin typeface="+mn-lt"/>
                <a:cs typeface="Calibri Light" panose="020F0302020204030204" pitchFamily="34" charset="0"/>
              </a:defRPr>
            </a:lvl1pPr>
            <a:lvl2pPr marL="463550" indent="-285750">
              <a:lnSpc>
                <a:spcPct val="100000"/>
              </a:lnSpc>
              <a:spcBef>
                <a:spcPts val="0"/>
              </a:spcBef>
              <a:spcAft>
                <a:spcPts val="600"/>
              </a:spcAft>
              <a:buClr>
                <a:schemeClr val="tx1"/>
              </a:buClr>
              <a:buFont typeface="Apis For Office" panose="020B0504010101010104" pitchFamily="34" charset="0"/>
              <a:buChar char="›"/>
              <a:tabLst/>
              <a:defRPr sz="1300" b="0" i="0">
                <a:solidFill>
                  <a:schemeClr val="tx1"/>
                </a:solidFill>
                <a:latin typeface="+mn-lt"/>
                <a:cs typeface="Calibri Light" panose="020F0302020204030204" pitchFamily="34" charset="0"/>
              </a:defRPr>
            </a:lvl2pPr>
            <a:lvl3pPr marL="641350" indent="-285750">
              <a:lnSpc>
                <a:spcPct val="100000"/>
              </a:lnSpc>
              <a:spcBef>
                <a:spcPts val="0"/>
              </a:spcBef>
              <a:spcAft>
                <a:spcPts val="600"/>
              </a:spcAft>
              <a:buClr>
                <a:schemeClr val="tx1"/>
              </a:buClr>
              <a:buSzPct val="80000"/>
              <a:buFont typeface="Apis For Office" panose="020B0504010101010104" pitchFamily="34" charset="0"/>
              <a:buChar char="›"/>
              <a:tabLst/>
              <a:defRPr sz="1300" b="0" i="0">
                <a:solidFill>
                  <a:schemeClr val="tx1"/>
                </a:solidFill>
                <a:latin typeface="+mn-lt"/>
                <a:cs typeface="Calibri Light" panose="020F0302020204030204" pitchFamily="34" charset="0"/>
              </a:defRPr>
            </a:lvl3pPr>
            <a:lvl4pPr marL="819150" indent="-285750">
              <a:lnSpc>
                <a:spcPct val="100000"/>
              </a:lnSpc>
              <a:spcBef>
                <a:spcPts val="0"/>
              </a:spcBef>
              <a:spcAft>
                <a:spcPts val="600"/>
              </a:spcAft>
              <a:buClr>
                <a:schemeClr val="tx1"/>
              </a:buClr>
              <a:buFont typeface="Apis For Office" panose="020B0504010101010104" pitchFamily="34" charset="0"/>
              <a:buChar char="›"/>
              <a:tabLst/>
              <a:defRPr sz="13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a:p>
            <a:pPr lvl="1"/>
            <a:r>
              <a:rPr lang="en-GB"/>
              <a:t>Second level</a:t>
            </a:r>
          </a:p>
          <a:p>
            <a:pPr lvl="2"/>
            <a:r>
              <a:rPr lang="en-GB"/>
              <a:t>Third level</a:t>
            </a:r>
          </a:p>
          <a:p>
            <a:pPr lvl="3"/>
            <a:r>
              <a:rPr lang="en-GB"/>
              <a:t>Fourth level</a:t>
            </a:r>
          </a:p>
        </p:txBody>
      </p:sp>
      <p:sp>
        <p:nvSpPr>
          <p:cNvPr id="7" name="Text Placeholder 2">
            <a:extLst>
              <a:ext uri="{FF2B5EF4-FFF2-40B4-BE49-F238E27FC236}">
                <a16:creationId xmlns:a16="http://schemas.microsoft.com/office/drawing/2014/main" id="{4811CB34-8071-7B88-916A-3EBF203ACBE0}"/>
              </a:ext>
            </a:extLst>
          </p:cNvPr>
          <p:cNvSpPr>
            <a:spLocks noGrp="1"/>
          </p:cNvSpPr>
          <p:nvPr>
            <p:ph type="body" sz="quarter" idx="10"/>
          </p:nvPr>
        </p:nvSpPr>
        <p:spPr>
          <a:xfrm>
            <a:off x="515938" y="386557"/>
            <a:ext cx="11160125" cy="468312"/>
          </a:xfrm>
          <a:prstGeom prst="rect">
            <a:avLst/>
          </a:prstGeom>
        </p:spPr>
        <p:txBody>
          <a:bodyPr lIns="0" tIns="0" rIns="0" bIns="0" anchor="ctr"/>
          <a:lstStyle>
            <a:lvl1pPr marL="0" indent="0">
              <a:lnSpc>
                <a:spcPct val="90000"/>
              </a:lnSpc>
              <a:spcBef>
                <a:spcPts val="0"/>
              </a:spcBef>
              <a:buNone/>
              <a:defRPr sz="2400" b="0" i="0" cap="all" baseline="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
        <p:nvSpPr>
          <p:cNvPr id="11" name="Text Placeholder 11">
            <a:extLst>
              <a:ext uri="{FF2B5EF4-FFF2-40B4-BE49-F238E27FC236}">
                <a16:creationId xmlns:a16="http://schemas.microsoft.com/office/drawing/2014/main" id="{1127DBE9-FD23-C7E4-BA47-C66ADADC6EB0}"/>
              </a:ext>
            </a:extLst>
          </p:cNvPr>
          <p:cNvSpPr>
            <a:spLocks noGrp="1"/>
          </p:cNvSpPr>
          <p:nvPr>
            <p:ph type="body" sz="quarter" idx="12"/>
          </p:nvPr>
        </p:nvSpPr>
        <p:spPr>
          <a:xfrm>
            <a:off x="6167120" y="1172820"/>
            <a:ext cx="5508941" cy="2455283"/>
          </a:xfrm>
          <a:prstGeom prst="rect">
            <a:avLst/>
          </a:prstGeom>
          <a:ln w="6350">
            <a:noFill/>
          </a:ln>
        </p:spPr>
        <p:txBody>
          <a:bodyPr lIns="0" tIns="0" rIns="0" bIns="0">
            <a:normAutofit/>
          </a:bodyPr>
          <a:lstStyle>
            <a:lvl1pPr marL="182880" indent="-182880">
              <a:lnSpc>
                <a:spcPct val="100000"/>
              </a:lnSpc>
              <a:spcBef>
                <a:spcPts val="0"/>
              </a:spcBef>
              <a:spcAft>
                <a:spcPts val="600"/>
              </a:spcAft>
              <a:buClr>
                <a:schemeClr val="tx1"/>
              </a:buClr>
              <a:buFont typeface="Apis For Office" panose="020B0504010101010104" pitchFamily="34" charset="0"/>
              <a:buChar char="›"/>
              <a:tabLst/>
              <a:defRPr sz="1300" b="0" i="0">
                <a:solidFill>
                  <a:schemeClr val="tx1"/>
                </a:solidFill>
                <a:latin typeface="+mn-lt"/>
                <a:cs typeface="Calibri Light" panose="020F0302020204030204" pitchFamily="34" charset="0"/>
              </a:defRPr>
            </a:lvl1pPr>
            <a:lvl2pPr marL="463550" indent="-285750">
              <a:lnSpc>
                <a:spcPct val="100000"/>
              </a:lnSpc>
              <a:spcBef>
                <a:spcPts val="0"/>
              </a:spcBef>
              <a:spcAft>
                <a:spcPts val="600"/>
              </a:spcAft>
              <a:buClr>
                <a:schemeClr val="tx1"/>
              </a:buClr>
              <a:buFont typeface="Apis For Office" panose="020B0504010101010104" pitchFamily="34" charset="0"/>
              <a:buChar char="›"/>
              <a:tabLst/>
              <a:defRPr sz="1300" b="0" i="0">
                <a:solidFill>
                  <a:schemeClr val="tx1"/>
                </a:solidFill>
                <a:latin typeface="+mn-lt"/>
                <a:cs typeface="Calibri Light" panose="020F0302020204030204" pitchFamily="34" charset="0"/>
              </a:defRPr>
            </a:lvl2pPr>
            <a:lvl3pPr marL="641350" indent="-285750">
              <a:lnSpc>
                <a:spcPct val="100000"/>
              </a:lnSpc>
              <a:spcBef>
                <a:spcPts val="0"/>
              </a:spcBef>
              <a:spcAft>
                <a:spcPts val="600"/>
              </a:spcAft>
              <a:buClr>
                <a:schemeClr val="tx1"/>
              </a:buClr>
              <a:buSzPct val="80000"/>
              <a:buFont typeface="Apis For Office" panose="020B0504010101010104" pitchFamily="34" charset="0"/>
              <a:buChar char="›"/>
              <a:tabLst/>
              <a:defRPr sz="1300" b="0" i="0">
                <a:solidFill>
                  <a:schemeClr val="tx1"/>
                </a:solidFill>
                <a:latin typeface="+mn-lt"/>
                <a:cs typeface="Calibri Light" panose="020F0302020204030204" pitchFamily="34" charset="0"/>
              </a:defRPr>
            </a:lvl3pPr>
            <a:lvl4pPr marL="819150" indent="-285750">
              <a:lnSpc>
                <a:spcPct val="100000"/>
              </a:lnSpc>
              <a:spcBef>
                <a:spcPts val="0"/>
              </a:spcBef>
              <a:spcAft>
                <a:spcPts val="600"/>
              </a:spcAft>
              <a:buClr>
                <a:schemeClr val="tx1"/>
              </a:buClr>
              <a:buFont typeface="Apis For Office" panose="020B0504010101010104" pitchFamily="34" charset="0"/>
              <a:buChar char="›"/>
              <a:tabLst/>
              <a:defRPr sz="13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a:p>
            <a:pPr lvl="1"/>
            <a:r>
              <a:rPr lang="en-GB"/>
              <a:t>Second level</a:t>
            </a:r>
          </a:p>
          <a:p>
            <a:pPr lvl="2"/>
            <a:r>
              <a:rPr lang="en-GB"/>
              <a:t>Third level</a:t>
            </a:r>
          </a:p>
          <a:p>
            <a:pPr lvl="3"/>
            <a:r>
              <a:rPr lang="en-GB"/>
              <a:t>Fourth level</a:t>
            </a:r>
          </a:p>
        </p:txBody>
      </p:sp>
      <p:pic>
        <p:nvPicPr>
          <p:cNvPr id="5" name="Picture 4" descr="A picture containing icon&#10;&#10;Description automatically generated">
            <a:extLst>
              <a:ext uri="{FF2B5EF4-FFF2-40B4-BE49-F238E27FC236}">
                <a16:creationId xmlns:a16="http://schemas.microsoft.com/office/drawing/2014/main" id="{6AE0A82E-C915-8B44-5383-36B45A011877}"/>
              </a:ext>
            </a:extLst>
          </p:cNvPr>
          <p:cNvPicPr>
            <a:picLocks noChangeAspect="1"/>
          </p:cNvPicPr>
          <p:nvPr userDrawn="1"/>
        </p:nvPicPr>
        <p:blipFill>
          <a:blip r:embed="rId2"/>
          <a:stretch>
            <a:fillRect/>
          </a:stretch>
        </p:blipFill>
        <p:spPr>
          <a:xfrm>
            <a:off x="4428437" y="3940958"/>
            <a:ext cx="3335126" cy="1031418"/>
          </a:xfrm>
          <a:prstGeom prst="rect">
            <a:avLst/>
          </a:prstGeom>
        </p:spPr>
      </p:pic>
    </p:spTree>
    <p:extLst>
      <p:ext uri="{BB962C8B-B14F-4D97-AF65-F5344CB8AC3E}">
        <p14:creationId xmlns:p14="http://schemas.microsoft.com/office/powerpoint/2010/main" val="1620390248"/>
      </p:ext>
    </p:extLst>
  </p:cSld>
  <p:clrMapOvr>
    <a:masterClrMapping/>
  </p:clrMapOvr>
  <p:extLst>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C5ED5C40-C383-7A46-B124-5D615FCBE7CE}"/>
              </a:ext>
            </a:extLst>
          </p:cNvPr>
          <p:cNvSpPr>
            <a:spLocks noGrp="1"/>
          </p:cNvSpPr>
          <p:nvPr>
            <p:ph type="body" sz="quarter" idx="10" hasCustomPrompt="1"/>
          </p:nvPr>
        </p:nvSpPr>
        <p:spPr>
          <a:xfrm>
            <a:off x="515939" y="2811780"/>
            <a:ext cx="2412456" cy="1234440"/>
          </a:xfrm>
          <a:prstGeom prst="rect">
            <a:avLst/>
          </a:prstGeom>
        </p:spPr>
        <p:txBody>
          <a:bodyPr lIns="0" tIns="0" rIns="0" bIns="0" anchor="ctr"/>
          <a:lstStyle>
            <a:lvl1pPr marL="0" indent="0" algn="ctr">
              <a:lnSpc>
                <a:spcPct val="100000"/>
              </a:lnSpc>
              <a:spcBef>
                <a:spcPts val="0"/>
              </a:spcBef>
              <a:buNone/>
              <a:defRPr sz="2400" b="0" i="0" cap="all" baseline="0">
                <a:solidFill>
                  <a:schemeClr val="accent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US"/>
              <a:t>Click to edit </a:t>
            </a:r>
            <a:br>
              <a:rPr lang="en-US"/>
            </a:br>
            <a:r>
              <a:rPr lang="en-US"/>
              <a:t>Master text styles</a:t>
            </a:r>
          </a:p>
        </p:txBody>
      </p:sp>
      <p:cxnSp>
        <p:nvCxnSpPr>
          <p:cNvPr id="12" name="Straight Connector 11">
            <a:extLst>
              <a:ext uri="{FF2B5EF4-FFF2-40B4-BE49-F238E27FC236}">
                <a16:creationId xmlns:a16="http://schemas.microsoft.com/office/drawing/2014/main" id="{6F5FB18E-7798-F74C-D403-2C0363E43B2B}"/>
              </a:ext>
            </a:extLst>
          </p:cNvPr>
          <p:cNvCxnSpPr>
            <a:cxnSpLocks/>
          </p:cNvCxnSpPr>
          <p:nvPr userDrawn="1"/>
        </p:nvCxnSpPr>
        <p:spPr>
          <a:xfrm>
            <a:off x="3292998" y="891312"/>
            <a:ext cx="0" cy="5075376"/>
          </a:xfrm>
          <a:prstGeom prst="line">
            <a:avLst/>
          </a:prstGeom>
          <a:ln w="63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5" name="Text Placeholder 6">
            <a:extLst>
              <a:ext uri="{FF2B5EF4-FFF2-40B4-BE49-F238E27FC236}">
                <a16:creationId xmlns:a16="http://schemas.microsoft.com/office/drawing/2014/main" id="{5E723434-A5B6-42EF-6F87-3380BC554F0A}"/>
              </a:ext>
            </a:extLst>
          </p:cNvPr>
          <p:cNvSpPr>
            <a:spLocks noGrp="1"/>
          </p:cNvSpPr>
          <p:nvPr>
            <p:ph type="body" sz="quarter" idx="15" hasCustomPrompt="1"/>
          </p:nvPr>
        </p:nvSpPr>
        <p:spPr>
          <a:xfrm>
            <a:off x="3657600" y="891312"/>
            <a:ext cx="8018459" cy="440696"/>
          </a:xfrm>
          <a:prstGeom prst="rect">
            <a:avLst/>
          </a:prstGeom>
        </p:spPr>
        <p:txBody>
          <a:bodyPr lIns="0" tIns="0" rIns="0" bIns="0" anchor="ctr" anchorCtr="0"/>
          <a:lstStyle>
            <a:lvl1pPr marL="0" indent="0">
              <a:lnSpc>
                <a:spcPct val="100000"/>
              </a:lnSpc>
              <a:spcBef>
                <a:spcPts val="0"/>
              </a:spcBef>
              <a:spcAft>
                <a:spcPts val="600"/>
              </a:spcAft>
              <a:buClr>
                <a:schemeClr val="accent1"/>
              </a:buClr>
              <a:buFontTx/>
              <a:buNone/>
              <a:defRPr sz="1600"/>
            </a:lvl1pPr>
            <a:lvl2pPr marL="457200" indent="0">
              <a:lnSpc>
                <a:spcPct val="100000"/>
              </a:lnSpc>
              <a:spcBef>
                <a:spcPts val="0"/>
              </a:spcBef>
              <a:spcAft>
                <a:spcPts val="600"/>
              </a:spcAft>
              <a:buClr>
                <a:schemeClr val="accent1"/>
              </a:buClr>
              <a:buFontTx/>
              <a:buNone/>
              <a:defRPr sz="1400"/>
            </a:lvl2pPr>
            <a:lvl3pPr marL="914400" indent="0">
              <a:lnSpc>
                <a:spcPct val="100000"/>
              </a:lnSpc>
              <a:spcBef>
                <a:spcPts val="0"/>
              </a:spcBef>
              <a:spcAft>
                <a:spcPts val="600"/>
              </a:spcAft>
              <a:buClr>
                <a:schemeClr val="accent1"/>
              </a:buClr>
              <a:buFontTx/>
              <a:buNone/>
              <a:defRPr sz="1200"/>
            </a:lvl3pPr>
            <a:lvl4pPr marL="1600200" indent="-228600">
              <a:buClr>
                <a:schemeClr val="accent1"/>
              </a:buClr>
              <a:buFont typeface="Apis For Office" panose="020B0504010101010104" pitchFamily="34" charset="0"/>
              <a:buChar char="›"/>
              <a:defRPr sz="1100"/>
            </a:lvl4pPr>
            <a:lvl5pPr marL="2057400" indent="-228600">
              <a:buClr>
                <a:schemeClr val="accent1"/>
              </a:buClr>
              <a:buFont typeface="Apis For Office" panose="020B0504010101010104" pitchFamily="34" charset="0"/>
              <a:buChar char="›"/>
              <a:defRPr sz="1100"/>
            </a:lvl5pPr>
          </a:lstStyle>
          <a:p>
            <a:pPr lvl="0"/>
            <a:r>
              <a:rPr lang="en-US"/>
              <a:t>Add Text</a:t>
            </a:r>
          </a:p>
        </p:txBody>
      </p:sp>
      <p:sp>
        <p:nvSpPr>
          <p:cNvPr id="18" name="Text Placeholder 6">
            <a:extLst>
              <a:ext uri="{FF2B5EF4-FFF2-40B4-BE49-F238E27FC236}">
                <a16:creationId xmlns:a16="http://schemas.microsoft.com/office/drawing/2014/main" id="{51712ED6-1B86-22B8-841D-C76F54139705}"/>
              </a:ext>
            </a:extLst>
          </p:cNvPr>
          <p:cNvSpPr>
            <a:spLocks noGrp="1"/>
          </p:cNvSpPr>
          <p:nvPr>
            <p:ph type="body" sz="quarter" idx="16" hasCustomPrompt="1"/>
          </p:nvPr>
        </p:nvSpPr>
        <p:spPr>
          <a:xfrm>
            <a:off x="3657600" y="2877606"/>
            <a:ext cx="8018459" cy="440696"/>
          </a:xfrm>
          <a:prstGeom prst="rect">
            <a:avLst/>
          </a:prstGeom>
        </p:spPr>
        <p:txBody>
          <a:bodyPr lIns="0" tIns="0" rIns="0" bIns="0" anchor="ctr" anchorCtr="0"/>
          <a:lstStyle>
            <a:lvl1pPr marL="0" indent="0">
              <a:lnSpc>
                <a:spcPct val="100000"/>
              </a:lnSpc>
              <a:spcBef>
                <a:spcPts val="0"/>
              </a:spcBef>
              <a:spcAft>
                <a:spcPts val="600"/>
              </a:spcAft>
              <a:buClr>
                <a:schemeClr val="accent1"/>
              </a:buClr>
              <a:buFontTx/>
              <a:buNone/>
              <a:defRPr sz="1600"/>
            </a:lvl1pPr>
            <a:lvl2pPr marL="457200" indent="0">
              <a:lnSpc>
                <a:spcPct val="100000"/>
              </a:lnSpc>
              <a:spcBef>
                <a:spcPts val="0"/>
              </a:spcBef>
              <a:spcAft>
                <a:spcPts val="600"/>
              </a:spcAft>
              <a:buClr>
                <a:schemeClr val="accent1"/>
              </a:buClr>
              <a:buFontTx/>
              <a:buNone/>
              <a:defRPr sz="1400"/>
            </a:lvl2pPr>
            <a:lvl3pPr marL="914400" indent="0">
              <a:lnSpc>
                <a:spcPct val="100000"/>
              </a:lnSpc>
              <a:spcBef>
                <a:spcPts val="0"/>
              </a:spcBef>
              <a:spcAft>
                <a:spcPts val="600"/>
              </a:spcAft>
              <a:buClr>
                <a:schemeClr val="accent1"/>
              </a:buClr>
              <a:buFontTx/>
              <a:buNone/>
              <a:defRPr sz="1200"/>
            </a:lvl3pPr>
            <a:lvl4pPr marL="1600200" indent="-228600">
              <a:buClr>
                <a:schemeClr val="accent1"/>
              </a:buClr>
              <a:buFont typeface="Apis For Office" panose="020B0504010101010104" pitchFamily="34" charset="0"/>
              <a:buChar char="›"/>
              <a:defRPr sz="1100"/>
            </a:lvl4pPr>
            <a:lvl5pPr marL="2057400" indent="-228600">
              <a:buClr>
                <a:schemeClr val="accent1"/>
              </a:buClr>
              <a:buFont typeface="Apis For Office" panose="020B0504010101010104" pitchFamily="34" charset="0"/>
              <a:buChar char="›"/>
              <a:defRPr sz="1100"/>
            </a:lvl5pPr>
          </a:lstStyle>
          <a:p>
            <a:pPr lvl="0"/>
            <a:r>
              <a:rPr lang="en-US"/>
              <a:t>Add Text</a:t>
            </a:r>
          </a:p>
        </p:txBody>
      </p:sp>
      <p:sp>
        <p:nvSpPr>
          <p:cNvPr id="20" name="Text Placeholder 6">
            <a:extLst>
              <a:ext uri="{FF2B5EF4-FFF2-40B4-BE49-F238E27FC236}">
                <a16:creationId xmlns:a16="http://schemas.microsoft.com/office/drawing/2014/main" id="{6F4C0C68-B298-48C6-4F73-E0A69C405F70}"/>
              </a:ext>
            </a:extLst>
          </p:cNvPr>
          <p:cNvSpPr>
            <a:spLocks noGrp="1"/>
          </p:cNvSpPr>
          <p:nvPr>
            <p:ph type="body" sz="quarter" idx="17" hasCustomPrompt="1"/>
          </p:nvPr>
        </p:nvSpPr>
        <p:spPr>
          <a:xfrm>
            <a:off x="3657600" y="1553410"/>
            <a:ext cx="8018459" cy="440696"/>
          </a:xfrm>
          <a:prstGeom prst="rect">
            <a:avLst/>
          </a:prstGeom>
        </p:spPr>
        <p:txBody>
          <a:bodyPr lIns="0" tIns="0" rIns="0" bIns="0" anchor="ctr" anchorCtr="0"/>
          <a:lstStyle>
            <a:lvl1pPr marL="0" indent="0">
              <a:lnSpc>
                <a:spcPct val="100000"/>
              </a:lnSpc>
              <a:spcBef>
                <a:spcPts val="0"/>
              </a:spcBef>
              <a:spcAft>
                <a:spcPts val="600"/>
              </a:spcAft>
              <a:buClr>
                <a:schemeClr val="accent1"/>
              </a:buClr>
              <a:buFontTx/>
              <a:buNone/>
              <a:defRPr sz="1600"/>
            </a:lvl1pPr>
            <a:lvl2pPr marL="457200" indent="0">
              <a:lnSpc>
                <a:spcPct val="100000"/>
              </a:lnSpc>
              <a:spcBef>
                <a:spcPts val="0"/>
              </a:spcBef>
              <a:spcAft>
                <a:spcPts val="600"/>
              </a:spcAft>
              <a:buClr>
                <a:schemeClr val="accent1"/>
              </a:buClr>
              <a:buFontTx/>
              <a:buNone/>
              <a:defRPr sz="1400"/>
            </a:lvl2pPr>
            <a:lvl3pPr marL="914400" indent="0">
              <a:lnSpc>
                <a:spcPct val="100000"/>
              </a:lnSpc>
              <a:spcBef>
                <a:spcPts val="0"/>
              </a:spcBef>
              <a:spcAft>
                <a:spcPts val="600"/>
              </a:spcAft>
              <a:buClr>
                <a:schemeClr val="accent1"/>
              </a:buClr>
              <a:buFontTx/>
              <a:buNone/>
              <a:defRPr sz="1200"/>
            </a:lvl3pPr>
            <a:lvl4pPr marL="1600200" indent="-228600">
              <a:buClr>
                <a:schemeClr val="accent1"/>
              </a:buClr>
              <a:buFont typeface="Apis For Office" panose="020B0504010101010104" pitchFamily="34" charset="0"/>
              <a:buChar char="›"/>
              <a:defRPr sz="1100"/>
            </a:lvl4pPr>
            <a:lvl5pPr marL="2057400" indent="-228600">
              <a:buClr>
                <a:schemeClr val="accent1"/>
              </a:buClr>
              <a:buFont typeface="Apis For Office" panose="020B0504010101010104" pitchFamily="34" charset="0"/>
              <a:buChar char="›"/>
              <a:defRPr sz="1100"/>
            </a:lvl5pPr>
          </a:lstStyle>
          <a:p>
            <a:pPr lvl="0"/>
            <a:r>
              <a:rPr lang="en-US"/>
              <a:t>Add Text</a:t>
            </a:r>
          </a:p>
        </p:txBody>
      </p:sp>
      <p:sp>
        <p:nvSpPr>
          <p:cNvPr id="21" name="Text Placeholder 6">
            <a:extLst>
              <a:ext uri="{FF2B5EF4-FFF2-40B4-BE49-F238E27FC236}">
                <a16:creationId xmlns:a16="http://schemas.microsoft.com/office/drawing/2014/main" id="{05C374EF-8F91-CB7C-7E2C-7EEC7CD50E29}"/>
              </a:ext>
            </a:extLst>
          </p:cNvPr>
          <p:cNvSpPr>
            <a:spLocks noGrp="1"/>
          </p:cNvSpPr>
          <p:nvPr>
            <p:ph type="body" sz="quarter" idx="18" hasCustomPrompt="1"/>
          </p:nvPr>
        </p:nvSpPr>
        <p:spPr>
          <a:xfrm>
            <a:off x="3657600" y="2215508"/>
            <a:ext cx="8018459" cy="440696"/>
          </a:xfrm>
          <a:prstGeom prst="rect">
            <a:avLst/>
          </a:prstGeom>
        </p:spPr>
        <p:txBody>
          <a:bodyPr lIns="0" tIns="0" rIns="0" bIns="0" anchor="ctr" anchorCtr="0"/>
          <a:lstStyle>
            <a:lvl1pPr marL="0" indent="0">
              <a:lnSpc>
                <a:spcPct val="100000"/>
              </a:lnSpc>
              <a:spcBef>
                <a:spcPts val="0"/>
              </a:spcBef>
              <a:spcAft>
                <a:spcPts val="600"/>
              </a:spcAft>
              <a:buClr>
                <a:schemeClr val="accent1"/>
              </a:buClr>
              <a:buFontTx/>
              <a:buNone/>
              <a:defRPr sz="1600"/>
            </a:lvl1pPr>
            <a:lvl2pPr marL="457200" indent="0">
              <a:lnSpc>
                <a:spcPct val="100000"/>
              </a:lnSpc>
              <a:spcBef>
                <a:spcPts val="0"/>
              </a:spcBef>
              <a:spcAft>
                <a:spcPts val="600"/>
              </a:spcAft>
              <a:buClr>
                <a:schemeClr val="accent1"/>
              </a:buClr>
              <a:buFontTx/>
              <a:buNone/>
              <a:defRPr sz="1400"/>
            </a:lvl2pPr>
            <a:lvl3pPr marL="914400" indent="0">
              <a:lnSpc>
                <a:spcPct val="100000"/>
              </a:lnSpc>
              <a:spcBef>
                <a:spcPts val="0"/>
              </a:spcBef>
              <a:spcAft>
                <a:spcPts val="600"/>
              </a:spcAft>
              <a:buClr>
                <a:schemeClr val="accent1"/>
              </a:buClr>
              <a:buFontTx/>
              <a:buNone/>
              <a:defRPr sz="1200"/>
            </a:lvl3pPr>
            <a:lvl4pPr marL="1600200" indent="-228600">
              <a:buClr>
                <a:schemeClr val="accent1"/>
              </a:buClr>
              <a:buFont typeface="Apis For Office" panose="020B0504010101010104" pitchFamily="34" charset="0"/>
              <a:buChar char="›"/>
              <a:defRPr sz="1100"/>
            </a:lvl4pPr>
            <a:lvl5pPr marL="2057400" indent="-228600">
              <a:buClr>
                <a:schemeClr val="accent1"/>
              </a:buClr>
              <a:buFont typeface="Apis For Office" panose="020B0504010101010104" pitchFamily="34" charset="0"/>
              <a:buChar char="›"/>
              <a:defRPr sz="1100"/>
            </a:lvl5pPr>
          </a:lstStyle>
          <a:p>
            <a:pPr lvl="0"/>
            <a:r>
              <a:rPr lang="en-US"/>
              <a:t>Add Text</a:t>
            </a:r>
          </a:p>
        </p:txBody>
      </p:sp>
      <p:sp>
        <p:nvSpPr>
          <p:cNvPr id="22" name="Text Placeholder 6">
            <a:extLst>
              <a:ext uri="{FF2B5EF4-FFF2-40B4-BE49-F238E27FC236}">
                <a16:creationId xmlns:a16="http://schemas.microsoft.com/office/drawing/2014/main" id="{0A7B2EF6-5A88-A6E9-EA2D-1DE04B10D95E}"/>
              </a:ext>
            </a:extLst>
          </p:cNvPr>
          <p:cNvSpPr>
            <a:spLocks noGrp="1"/>
          </p:cNvSpPr>
          <p:nvPr>
            <p:ph type="body" sz="quarter" idx="19" hasCustomPrompt="1"/>
          </p:nvPr>
        </p:nvSpPr>
        <p:spPr>
          <a:xfrm>
            <a:off x="3657600" y="3539704"/>
            <a:ext cx="8018459" cy="440696"/>
          </a:xfrm>
          <a:prstGeom prst="rect">
            <a:avLst/>
          </a:prstGeom>
        </p:spPr>
        <p:txBody>
          <a:bodyPr lIns="0" tIns="0" rIns="0" bIns="0" anchor="ctr" anchorCtr="0"/>
          <a:lstStyle>
            <a:lvl1pPr marL="0" indent="0">
              <a:lnSpc>
                <a:spcPct val="100000"/>
              </a:lnSpc>
              <a:spcBef>
                <a:spcPts val="0"/>
              </a:spcBef>
              <a:spcAft>
                <a:spcPts val="600"/>
              </a:spcAft>
              <a:buClr>
                <a:schemeClr val="accent1"/>
              </a:buClr>
              <a:buFontTx/>
              <a:buNone/>
              <a:defRPr sz="1600"/>
            </a:lvl1pPr>
            <a:lvl2pPr marL="457200" indent="0">
              <a:lnSpc>
                <a:spcPct val="100000"/>
              </a:lnSpc>
              <a:spcBef>
                <a:spcPts val="0"/>
              </a:spcBef>
              <a:spcAft>
                <a:spcPts val="600"/>
              </a:spcAft>
              <a:buClr>
                <a:schemeClr val="accent1"/>
              </a:buClr>
              <a:buFontTx/>
              <a:buNone/>
              <a:defRPr sz="1400"/>
            </a:lvl2pPr>
            <a:lvl3pPr marL="914400" indent="0">
              <a:lnSpc>
                <a:spcPct val="100000"/>
              </a:lnSpc>
              <a:spcBef>
                <a:spcPts val="0"/>
              </a:spcBef>
              <a:spcAft>
                <a:spcPts val="600"/>
              </a:spcAft>
              <a:buClr>
                <a:schemeClr val="accent1"/>
              </a:buClr>
              <a:buFontTx/>
              <a:buNone/>
              <a:defRPr sz="1200"/>
            </a:lvl3pPr>
            <a:lvl4pPr marL="1600200" indent="-228600">
              <a:buClr>
                <a:schemeClr val="accent1"/>
              </a:buClr>
              <a:buFont typeface="Apis For Office" panose="020B0504010101010104" pitchFamily="34" charset="0"/>
              <a:buChar char="›"/>
              <a:defRPr sz="1100"/>
            </a:lvl4pPr>
            <a:lvl5pPr marL="2057400" indent="-228600">
              <a:buClr>
                <a:schemeClr val="accent1"/>
              </a:buClr>
              <a:buFont typeface="Apis For Office" panose="020B0504010101010104" pitchFamily="34" charset="0"/>
              <a:buChar char="›"/>
              <a:defRPr sz="1100"/>
            </a:lvl5pPr>
          </a:lstStyle>
          <a:p>
            <a:pPr lvl="0"/>
            <a:r>
              <a:rPr lang="en-US"/>
              <a:t>Add Text</a:t>
            </a:r>
          </a:p>
        </p:txBody>
      </p:sp>
      <p:sp>
        <p:nvSpPr>
          <p:cNvPr id="23" name="Text Placeholder 6">
            <a:extLst>
              <a:ext uri="{FF2B5EF4-FFF2-40B4-BE49-F238E27FC236}">
                <a16:creationId xmlns:a16="http://schemas.microsoft.com/office/drawing/2014/main" id="{965F7479-A1B4-51CC-8A4B-1A799C9757B0}"/>
              </a:ext>
            </a:extLst>
          </p:cNvPr>
          <p:cNvSpPr>
            <a:spLocks noGrp="1"/>
          </p:cNvSpPr>
          <p:nvPr>
            <p:ph type="body" sz="quarter" idx="20" hasCustomPrompt="1"/>
          </p:nvPr>
        </p:nvSpPr>
        <p:spPr>
          <a:xfrm>
            <a:off x="3657600" y="4201802"/>
            <a:ext cx="8018459" cy="440696"/>
          </a:xfrm>
          <a:prstGeom prst="rect">
            <a:avLst/>
          </a:prstGeom>
        </p:spPr>
        <p:txBody>
          <a:bodyPr lIns="0" tIns="0" rIns="0" bIns="0" anchor="ctr" anchorCtr="0"/>
          <a:lstStyle>
            <a:lvl1pPr marL="0" indent="0">
              <a:lnSpc>
                <a:spcPct val="100000"/>
              </a:lnSpc>
              <a:spcBef>
                <a:spcPts val="0"/>
              </a:spcBef>
              <a:spcAft>
                <a:spcPts val="600"/>
              </a:spcAft>
              <a:buClr>
                <a:schemeClr val="accent1"/>
              </a:buClr>
              <a:buFontTx/>
              <a:buNone/>
              <a:defRPr sz="1600"/>
            </a:lvl1pPr>
            <a:lvl2pPr marL="457200" indent="0">
              <a:lnSpc>
                <a:spcPct val="100000"/>
              </a:lnSpc>
              <a:spcBef>
                <a:spcPts val="0"/>
              </a:spcBef>
              <a:spcAft>
                <a:spcPts val="600"/>
              </a:spcAft>
              <a:buClr>
                <a:schemeClr val="accent1"/>
              </a:buClr>
              <a:buFontTx/>
              <a:buNone/>
              <a:defRPr sz="1400"/>
            </a:lvl2pPr>
            <a:lvl3pPr marL="914400" indent="0">
              <a:lnSpc>
                <a:spcPct val="100000"/>
              </a:lnSpc>
              <a:spcBef>
                <a:spcPts val="0"/>
              </a:spcBef>
              <a:spcAft>
                <a:spcPts val="600"/>
              </a:spcAft>
              <a:buClr>
                <a:schemeClr val="accent1"/>
              </a:buClr>
              <a:buFontTx/>
              <a:buNone/>
              <a:defRPr sz="1200"/>
            </a:lvl3pPr>
            <a:lvl4pPr marL="1600200" indent="-228600">
              <a:buClr>
                <a:schemeClr val="accent1"/>
              </a:buClr>
              <a:buFont typeface="Apis For Office" panose="020B0504010101010104" pitchFamily="34" charset="0"/>
              <a:buChar char="›"/>
              <a:defRPr sz="1100"/>
            </a:lvl4pPr>
            <a:lvl5pPr marL="2057400" indent="-228600">
              <a:buClr>
                <a:schemeClr val="accent1"/>
              </a:buClr>
              <a:buFont typeface="Apis For Office" panose="020B0504010101010104" pitchFamily="34" charset="0"/>
              <a:buChar char="›"/>
              <a:defRPr sz="1100"/>
            </a:lvl5pPr>
          </a:lstStyle>
          <a:p>
            <a:pPr lvl="0"/>
            <a:r>
              <a:rPr lang="en-US"/>
              <a:t>Add Text</a:t>
            </a:r>
          </a:p>
        </p:txBody>
      </p:sp>
      <p:sp>
        <p:nvSpPr>
          <p:cNvPr id="24" name="Text Placeholder 6">
            <a:extLst>
              <a:ext uri="{FF2B5EF4-FFF2-40B4-BE49-F238E27FC236}">
                <a16:creationId xmlns:a16="http://schemas.microsoft.com/office/drawing/2014/main" id="{C29E7401-5CC6-DDE4-5F53-676F1CB14E7F}"/>
              </a:ext>
            </a:extLst>
          </p:cNvPr>
          <p:cNvSpPr>
            <a:spLocks noGrp="1"/>
          </p:cNvSpPr>
          <p:nvPr>
            <p:ph type="body" sz="quarter" idx="21" hasCustomPrompt="1"/>
          </p:nvPr>
        </p:nvSpPr>
        <p:spPr>
          <a:xfrm>
            <a:off x="3657600" y="4863900"/>
            <a:ext cx="8018459" cy="440696"/>
          </a:xfrm>
          <a:prstGeom prst="rect">
            <a:avLst/>
          </a:prstGeom>
        </p:spPr>
        <p:txBody>
          <a:bodyPr lIns="0" tIns="0" rIns="0" bIns="0" anchor="ctr" anchorCtr="0"/>
          <a:lstStyle>
            <a:lvl1pPr marL="0" indent="0">
              <a:lnSpc>
                <a:spcPct val="100000"/>
              </a:lnSpc>
              <a:spcBef>
                <a:spcPts val="0"/>
              </a:spcBef>
              <a:spcAft>
                <a:spcPts val="600"/>
              </a:spcAft>
              <a:buClr>
                <a:schemeClr val="accent1"/>
              </a:buClr>
              <a:buFontTx/>
              <a:buNone/>
              <a:defRPr sz="1600"/>
            </a:lvl1pPr>
            <a:lvl2pPr marL="457200" indent="0">
              <a:lnSpc>
                <a:spcPct val="100000"/>
              </a:lnSpc>
              <a:spcBef>
                <a:spcPts val="0"/>
              </a:spcBef>
              <a:spcAft>
                <a:spcPts val="600"/>
              </a:spcAft>
              <a:buClr>
                <a:schemeClr val="accent1"/>
              </a:buClr>
              <a:buFontTx/>
              <a:buNone/>
              <a:defRPr sz="1400"/>
            </a:lvl2pPr>
            <a:lvl3pPr marL="914400" indent="0">
              <a:lnSpc>
                <a:spcPct val="100000"/>
              </a:lnSpc>
              <a:spcBef>
                <a:spcPts val="0"/>
              </a:spcBef>
              <a:spcAft>
                <a:spcPts val="600"/>
              </a:spcAft>
              <a:buClr>
                <a:schemeClr val="accent1"/>
              </a:buClr>
              <a:buFontTx/>
              <a:buNone/>
              <a:defRPr sz="1200"/>
            </a:lvl3pPr>
            <a:lvl4pPr marL="1600200" indent="-228600">
              <a:buClr>
                <a:schemeClr val="accent1"/>
              </a:buClr>
              <a:buFont typeface="Apis For Office" panose="020B0504010101010104" pitchFamily="34" charset="0"/>
              <a:buChar char="›"/>
              <a:defRPr sz="1100"/>
            </a:lvl4pPr>
            <a:lvl5pPr marL="2057400" indent="-228600">
              <a:buClr>
                <a:schemeClr val="accent1"/>
              </a:buClr>
              <a:buFont typeface="Apis For Office" panose="020B0504010101010104" pitchFamily="34" charset="0"/>
              <a:buChar char="›"/>
              <a:defRPr sz="1100"/>
            </a:lvl5pPr>
          </a:lstStyle>
          <a:p>
            <a:pPr lvl="0"/>
            <a:r>
              <a:rPr lang="en-US"/>
              <a:t>Add Text</a:t>
            </a:r>
          </a:p>
        </p:txBody>
      </p:sp>
      <p:sp>
        <p:nvSpPr>
          <p:cNvPr id="25" name="Text Placeholder 6">
            <a:extLst>
              <a:ext uri="{FF2B5EF4-FFF2-40B4-BE49-F238E27FC236}">
                <a16:creationId xmlns:a16="http://schemas.microsoft.com/office/drawing/2014/main" id="{863A809C-CFF4-573D-6BF0-11A785E58AF3}"/>
              </a:ext>
            </a:extLst>
          </p:cNvPr>
          <p:cNvSpPr>
            <a:spLocks noGrp="1"/>
          </p:cNvSpPr>
          <p:nvPr>
            <p:ph type="body" sz="quarter" idx="22" hasCustomPrompt="1"/>
          </p:nvPr>
        </p:nvSpPr>
        <p:spPr>
          <a:xfrm>
            <a:off x="3657600" y="5525992"/>
            <a:ext cx="8018459" cy="440696"/>
          </a:xfrm>
          <a:prstGeom prst="rect">
            <a:avLst/>
          </a:prstGeom>
        </p:spPr>
        <p:txBody>
          <a:bodyPr lIns="0" tIns="0" rIns="0" bIns="0" anchor="ctr" anchorCtr="0"/>
          <a:lstStyle>
            <a:lvl1pPr marL="0" indent="0">
              <a:lnSpc>
                <a:spcPct val="100000"/>
              </a:lnSpc>
              <a:spcBef>
                <a:spcPts val="0"/>
              </a:spcBef>
              <a:spcAft>
                <a:spcPts val="600"/>
              </a:spcAft>
              <a:buClr>
                <a:schemeClr val="accent1"/>
              </a:buClr>
              <a:buFontTx/>
              <a:buNone/>
              <a:defRPr sz="1600"/>
            </a:lvl1pPr>
            <a:lvl2pPr marL="457200" indent="0">
              <a:lnSpc>
                <a:spcPct val="100000"/>
              </a:lnSpc>
              <a:spcBef>
                <a:spcPts val="0"/>
              </a:spcBef>
              <a:spcAft>
                <a:spcPts val="600"/>
              </a:spcAft>
              <a:buClr>
                <a:schemeClr val="accent1"/>
              </a:buClr>
              <a:buFontTx/>
              <a:buNone/>
              <a:defRPr sz="1400"/>
            </a:lvl2pPr>
            <a:lvl3pPr marL="914400" indent="0">
              <a:lnSpc>
                <a:spcPct val="100000"/>
              </a:lnSpc>
              <a:spcBef>
                <a:spcPts val="0"/>
              </a:spcBef>
              <a:spcAft>
                <a:spcPts val="600"/>
              </a:spcAft>
              <a:buClr>
                <a:schemeClr val="accent1"/>
              </a:buClr>
              <a:buFontTx/>
              <a:buNone/>
              <a:defRPr sz="1200"/>
            </a:lvl3pPr>
            <a:lvl4pPr marL="1600200" indent="-228600">
              <a:buClr>
                <a:schemeClr val="accent1"/>
              </a:buClr>
              <a:buFont typeface="Apis For Office" panose="020B0504010101010104" pitchFamily="34" charset="0"/>
              <a:buChar char="›"/>
              <a:defRPr sz="1100"/>
            </a:lvl4pPr>
            <a:lvl5pPr marL="2057400" indent="-228600">
              <a:buClr>
                <a:schemeClr val="accent1"/>
              </a:buClr>
              <a:buFont typeface="Apis For Office" panose="020B0504010101010104" pitchFamily="34" charset="0"/>
              <a:buChar char="›"/>
              <a:defRPr sz="1100"/>
            </a:lvl5pPr>
          </a:lstStyle>
          <a:p>
            <a:pPr lvl="0"/>
            <a:r>
              <a:rPr lang="en-US"/>
              <a:t>Add Text</a:t>
            </a:r>
          </a:p>
        </p:txBody>
      </p:sp>
      <p:sp>
        <p:nvSpPr>
          <p:cNvPr id="3" name="Text Placeholder 12">
            <a:extLst>
              <a:ext uri="{FF2B5EF4-FFF2-40B4-BE49-F238E27FC236}">
                <a16:creationId xmlns:a16="http://schemas.microsoft.com/office/drawing/2014/main" id="{F40CFD6D-2262-FAA9-7F5E-7F715A29FC78}"/>
              </a:ext>
            </a:extLst>
          </p:cNvPr>
          <p:cNvSpPr>
            <a:spLocks noGrp="1"/>
          </p:cNvSpPr>
          <p:nvPr>
            <p:ph type="body" sz="quarter" idx="47" hasCustomPrompt="1"/>
          </p:nvPr>
        </p:nvSpPr>
        <p:spPr>
          <a:xfrm>
            <a:off x="3657600" y="1442709"/>
            <a:ext cx="8019288"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1">
                <a:lumMod val="95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4" name="Text Placeholder 12">
            <a:extLst>
              <a:ext uri="{FF2B5EF4-FFF2-40B4-BE49-F238E27FC236}">
                <a16:creationId xmlns:a16="http://schemas.microsoft.com/office/drawing/2014/main" id="{0846D70D-3FBB-3C1E-ADC3-8AF42FF9AABE}"/>
              </a:ext>
            </a:extLst>
          </p:cNvPr>
          <p:cNvSpPr>
            <a:spLocks noGrp="1"/>
          </p:cNvSpPr>
          <p:nvPr>
            <p:ph type="body" sz="quarter" idx="48" hasCustomPrompt="1"/>
          </p:nvPr>
        </p:nvSpPr>
        <p:spPr>
          <a:xfrm>
            <a:off x="3657600" y="2104807"/>
            <a:ext cx="8019288"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1">
                <a:lumMod val="95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5" name="Text Placeholder 12">
            <a:extLst>
              <a:ext uri="{FF2B5EF4-FFF2-40B4-BE49-F238E27FC236}">
                <a16:creationId xmlns:a16="http://schemas.microsoft.com/office/drawing/2014/main" id="{6560AE9E-E455-DD19-A132-CBEB4B1B4C0C}"/>
              </a:ext>
            </a:extLst>
          </p:cNvPr>
          <p:cNvSpPr>
            <a:spLocks noGrp="1"/>
          </p:cNvSpPr>
          <p:nvPr>
            <p:ph type="body" sz="quarter" idx="49" hasCustomPrompt="1"/>
          </p:nvPr>
        </p:nvSpPr>
        <p:spPr>
          <a:xfrm>
            <a:off x="3657600" y="3429003"/>
            <a:ext cx="8019288"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1">
                <a:lumMod val="95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6" name="Text Placeholder 12">
            <a:extLst>
              <a:ext uri="{FF2B5EF4-FFF2-40B4-BE49-F238E27FC236}">
                <a16:creationId xmlns:a16="http://schemas.microsoft.com/office/drawing/2014/main" id="{C23E9ABC-5105-F7D2-6245-D715CA07D9E7}"/>
              </a:ext>
            </a:extLst>
          </p:cNvPr>
          <p:cNvSpPr>
            <a:spLocks noGrp="1"/>
          </p:cNvSpPr>
          <p:nvPr>
            <p:ph type="body" sz="quarter" idx="50" hasCustomPrompt="1"/>
          </p:nvPr>
        </p:nvSpPr>
        <p:spPr>
          <a:xfrm>
            <a:off x="3657600" y="4091101"/>
            <a:ext cx="8019288"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1">
                <a:lumMod val="95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7" name="Text Placeholder 12">
            <a:extLst>
              <a:ext uri="{FF2B5EF4-FFF2-40B4-BE49-F238E27FC236}">
                <a16:creationId xmlns:a16="http://schemas.microsoft.com/office/drawing/2014/main" id="{3F57219E-98E4-262F-9049-423CED52B22D}"/>
              </a:ext>
            </a:extLst>
          </p:cNvPr>
          <p:cNvSpPr>
            <a:spLocks noGrp="1"/>
          </p:cNvSpPr>
          <p:nvPr>
            <p:ph type="body" sz="quarter" idx="51" hasCustomPrompt="1"/>
          </p:nvPr>
        </p:nvSpPr>
        <p:spPr>
          <a:xfrm>
            <a:off x="3657600" y="2766905"/>
            <a:ext cx="8019288"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1">
                <a:lumMod val="95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8" name="Text Placeholder 12">
            <a:extLst>
              <a:ext uri="{FF2B5EF4-FFF2-40B4-BE49-F238E27FC236}">
                <a16:creationId xmlns:a16="http://schemas.microsoft.com/office/drawing/2014/main" id="{46450485-D1D5-0CF5-D46F-24AE4D7272F5}"/>
              </a:ext>
            </a:extLst>
          </p:cNvPr>
          <p:cNvSpPr>
            <a:spLocks noGrp="1"/>
          </p:cNvSpPr>
          <p:nvPr>
            <p:ph type="body" sz="quarter" idx="52" hasCustomPrompt="1"/>
          </p:nvPr>
        </p:nvSpPr>
        <p:spPr>
          <a:xfrm>
            <a:off x="3657600" y="4753199"/>
            <a:ext cx="8019288"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1">
                <a:lumMod val="95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9" name="Text Placeholder 12">
            <a:extLst>
              <a:ext uri="{FF2B5EF4-FFF2-40B4-BE49-F238E27FC236}">
                <a16:creationId xmlns:a16="http://schemas.microsoft.com/office/drawing/2014/main" id="{4CCCBF16-1EDB-E7DB-C533-CB583292C94E}"/>
              </a:ext>
            </a:extLst>
          </p:cNvPr>
          <p:cNvSpPr>
            <a:spLocks noGrp="1"/>
          </p:cNvSpPr>
          <p:nvPr>
            <p:ph type="body" sz="quarter" idx="53" hasCustomPrompt="1"/>
          </p:nvPr>
        </p:nvSpPr>
        <p:spPr>
          <a:xfrm>
            <a:off x="3657600" y="5415297"/>
            <a:ext cx="8019288"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1">
                <a:lumMod val="95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Tree>
    <p:extLst>
      <p:ext uri="{BB962C8B-B14F-4D97-AF65-F5344CB8AC3E}">
        <p14:creationId xmlns:p14="http://schemas.microsoft.com/office/powerpoint/2010/main" val="813089757"/>
      </p:ext>
    </p:extLst>
  </p:cSld>
  <p:clrMapOvr>
    <a:masterClrMapping/>
  </p:clrMapOvr>
  <p:extLst>
    <p:ext uri="{DCECCB84-F9BA-43D5-87BE-67443E8EF086}">
      <p15:sldGuideLst xmlns:p15="http://schemas.microsoft.com/office/powerpoint/2012/main"/>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BFBE729D-044A-2B68-A8F4-15ACFCB359CA}"/>
              </a:ext>
            </a:extLst>
          </p:cNvPr>
          <p:cNvSpPr>
            <a:spLocks noGrp="1"/>
          </p:cNvSpPr>
          <p:nvPr>
            <p:ph type="body" sz="quarter" idx="48" hasCustomPrompt="1"/>
          </p:nvPr>
        </p:nvSpPr>
        <p:spPr>
          <a:xfrm>
            <a:off x="2" y="3234814"/>
            <a:ext cx="6736079" cy="1529098"/>
          </a:xfrm>
          <a:custGeom>
            <a:avLst/>
            <a:gdLst>
              <a:gd name="connsiteX0" fmla="*/ 0 w 6736079"/>
              <a:gd name="connsiteY0" fmla="*/ 0 h 1529098"/>
              <a:gd name="connsiteX1" fmla="*/ 5365406 w 6736079"/>
              <a:gd name="connsiteY1" fmla="*/ 0 h 1529098"/>
              <a:gd name="connsiteX2" fmla="*/ 5460767 w 6736079"/>
              <a:gd name="connsiteY2" fmla="*/ 146557 h 1529098"/>
              <a:gd name="connsiteX3" fmla="*/ 6622826 w 6736079"/>
              <a:gd name="connsiteY3" fmla="*/ 1437340 h 1529098"/>
              <a:gd name="connsiteX4" fmla="*/ 6736079 w 6736079"/>
              <a:gd name="connsiteY4" fmla="*/ 1529098 h 1529098"/>
              <a:gd name="connsiteX5" fmla="*/ 0 w 6736079"/>
              <a:gd name="connsiteY5" fmla="*/ 1529098 h 1529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36079" h="1529098">
                <a:moveTo>
                  <a:pt x="0" y="0"/>
                </a:moveTo>
                <a:lnTo>
                  <a:pt x="5365406" y="0"/>
                </a:lnTo>
                <a:lnTo>
                  <a:pt x="5460767" y="146557"/>
                </a:lnTo>
                <a:cubicBezTo>
                  <a:pt x="5789901" y="628469"/>
                  <a:pt x="6181214" y="1062776"/>
                  <a:pt x="6622826" y="1437340"/>
                </a:cubicBezTo>
                <a:lnTo>
                  <a:pt x="6736079" y="1529098"/>
                </a:lnTo>
                <a:lnTo>
                  <a:pt x="0" y="1529098"/>
                </a:lnTo>
                <a:close/>
              </a:path>
            </a:pathLst>
          </a:custGeom>
          <a:solidFill>
            <a:schemeClr val="accent1"/>
          </a:solidFill>
          <a:ln w="6350">
            <a:solidFill>
              <a:schemeClr val="accent1"/>
            </a:solidFill>
          </a:ln>
        </p:spPr>
        <p:txBody>
          <a:bodyPr wrap="square">
            <a:noAutofit/>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10" name="Text Placeholder 2">
            <a:extLst>
              <a:ext uri="{FF2B5EF4-FFF2-40B4-BE49-F238E27FC236}">
                <a16:creationId xmlns:a16="http://schemas.microsoft.com/office/drawing/2014/main" id="{C5ED5C40-C383-7A46-B124-5D615FCBE7CE}"/>
              </a:ext>
            </a:extLst>
          </p:cNvPr>
          <p:cNvSpPr>
            <a:spLocks noGrp="1"/>
          </p:cNvSpPr>
          <p:nvPr>
            <p:ph type="body" sz="quarter" idx="10" hasCustomPrompt="1"/>
          </p:nvPr>
        </p:nvSpPr>
        <p:spPr>
          <a:xfrm>
            <a:off x="515939" y="1798416"/>
            <a:ext cx="3903661" cy="1136073"/>
          </a:xfrm>
          <a:prstGeom prst="rect">
            <a:avLst/>
          </a:prstGeom>
        </p:spPr>
        <p:txBody>
          <a:bodyPr lIns="0" tIns="0" rIns="0" bIns="0" anchor="b" anchorCtr="0"/>
          <a:lstStyle>
            <a:lvl1pPr marL="0" indent="0">
              <a:lnSpc>
                <a:spcPct val="100000"/>
              </a:lnSpc>
              <a:spcBef>
                <a:spcPts val="0"/>
              </a:spcBef>
              <a:buNone/>
              <a:defRPr sz="3200" b="0" i="0" cap="all" baseline="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a:t>
            </a:r>
            <a:br>
              <a:rPr lang="en-GB"/>
            </a:br>
            <a:r>
              <a:rPr lang="en-GB"/>
              <a:t>Master text styles</a:t>
            </a:r>
            <a:endParaRPr lang="en-US"/>
          </a:p>
        </p:txBody>
      </p:sp>
      <p:sp>
        <p:nvSpPr>
          <p:cNvPr id="13" name="Rectangle 12">
            <a:extLst>
              <a:ext uri="{FF2B5EF4-FFF2-40B4-BE49-F238E27FC236}">
                <a16:creationId xmlns:a16="http://schemas.microsoft.com/office/drawing/2014/main" id="{C247291C-C5CB-94A6-AC62-B8F2D9876023}"/>
              </a:ext>
            </a:extLst>
          </p:cNvPr>
          <p:cNvSpPr/>
          <p:nvPr userDrawn="1"/>
        </p:nvSpPr>
        <p:spPr>
          <a:xfrm>
            <a:off x="307446" y="6308725"/>
            <a:ext cx="2583238" cy="4067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2">
            <a:extLst>
              <a:ext uri="{FF2B5EF4-FFF2-40B4-BE49-F238E27FC236}">
                <a16:creationId xmlns:a16="http://schemas.microsoft.com/office/drawing/2014/main" id="{D71D8BB6-9B79-F5E0-69DC-4B5767084CE4}"/>
              </a:ext>
            </a:extLst>
          </p:cNvPr>
          <p:cNvSpPr>
            <a:spLocks noGrp="1"/>
          </p:cNvSpPr>
          <p:nvPr>
            <p:ph type="body" sz="quarter" idx="13"/>
          </p:nvPr>
        </p:nvSpPr>
        <p:spPr>
          <a:xfrm>
            <a:off x="515939" y="3493721"/>
            <a:ext cx="4796290" cy="1011284"/>
          </a:xfrm>
          <a:prstGeom prst="rect">
            <a:avLst/>
          </a:prstGeom>
        </p:spPr>
        <p:txBody>
          <a:bodyPr lIns="0" tIns="0" rIns="0" bIns="0" anchor="ctr" anchorCtr="0"/>
          <a:lstStyle>
            <a:lvl1pPr marL="0" indent="0">
              <a:lnSpc>
                <a:spcPct val="100000"/>
              </a:lnSpc>
              <a:spcBef>
                <a:spcPts val="0"/>
              </a:spcBef>
              <a:buNone/>
              <a:defRPr sz="1800" b="0" i="0" cap="none" baseline="0">
                <a:solidFill>
                  <a:schemeClr val="bg1"/>
                </a:solidFill>
                <a:latin typeface="+mn-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
        <p:nvSpPr>
          <p:cNvPr id="4" name="Picture Placeholder 6">
            <a:extLst>
              <a:ext uri="{FF2B5EF4-FFF2-40B4-BE49-F238E27FC236}">
                <a16:creationId xmlns:a16="http://schemas.microsoft.com/office/drawing/2014/main" id="{A40327BF-D3A0-67E0-7305-E778892AC6AA}"/>
              </a:ext>
            </a:extLst>
          </p:cNvPr>
          <p:cNvSpPr>
            <a:spLocks noGrp="1"/>
          </p:cNvSpPr>
          <p:nvPr>
            <p:ph type="pic" sz="quarter" idx="12"/>
          </p:nvPr>
        </p:nvSpPr>
        <p:spPr>
          <a:xfrm>
            <a:off x="4419600" y="0"/>
            <a:ext cx="7772400" cy="6171587"/>
          </a:xfrm>
          <a:custGeom>
            <a:avLst/>
            <a:gdLst>
              <a:gd name="connsiteX0" fmla="*/ 0 w 7772400"/>
              <a:gd name="connsiteY0" fmla="*/ 0 h 6171587"/>
              <a:gd name="connsiteX1" fmla="*/ 7772400 w 7772400"/>
              <a:gd name="connsiteY1" fmla="*/ 0 h 6171587"/>
              <a:gd name="connsiteX2" fmla="*/ 7772400 w 7772400"/>
              <a:gd name="connsiteY2" fmla="*/ 6046943 h 6171587"/>
              <a:gd name="connsiteX3" fmla="*/ 7494578 w 7772400"/>
              <a:gd name="connsiteY3" fmla="*/ 6096558 h 6171587"/>
              <a:gd name="connsiteX4" fmla="*/ 6502901 w 7772400"/>
              <a:gd name="connsiteY4" fmla="*/ 6171587 h 6171587"/>
              <a:gd name="connsiteX5" fmla="*/ 24761 w 7772400"/>
              <a:gd name="connsiteY5" fmla="*/ 325616 h 6171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72400" h="6171587">
                <a:moveTo>
                  <a:pt x="0" y="0"/>
                </a:moveTo>
                <a:lnTo>
                  <a:pt x="7772400" y="0"/>
                </a:lnTo>
                <a:lnTo>
                  <a:pt x="7772400" y="6046943"/>
                </a:lnTo>
                <a:lnTo>
                  <a:pt x="7494578" y="6096558"/>
                </a:lnTo>
                <a:cubicBezTo>
                  <a:pt x="7171230" y="6145963"/>
                  <a:pt x="6840058" y="6171587"/>
                  <a:pt x="6502901" y="6171587"/>
                </a:cubicBezTo>
                <a:cubicBezTo>
                  <a:pt x="3131327" y="6171587"/>
                  <a:pt x="358227" y="3609211"/>
                  <a:pt x="24761" y="325616"/>
                </a:cubicBezTo>
                <a:close/>
              </a:path>
            </a:pathLst>
          </a:custGeom>
          <a:solidFill>
            <a:schemeClr val="bg1">
              <a:lumMod val="95000"/>
            </a:schemeClr>
          </a:solidFill>
        </p:spPr>
        <p:txBody>
          <a:bodyPr wrap="square" lIns="0" tIns="0" rIns="0" bIns="0" anchor="ctr" anchorCtr="0">
            <a:noAutofit/>
          </a:bodyPr>
          <a:lstStyle>
            <a:lvl1pPr marL="0" indent="0" algn="ctr">
              <a:lnSpc>
                <a:spcPct val="100000"/>
              </a:lnSpc>
              <a:spcBef>
                <a:spcPts val="0"/>
              </a:spcBef>
              <a:buNone/>
              <a:defRPr sz="2400"/>
            </a:lvl1pPr>
          </a:lstStyle>
          <a:p>
            <a:endParaRPr lang="en-US"/>
          </a:p>
        </p:txBody>
      </p:sp>
    </p:spTree>
    <p:extLst>
      <p:ext uri="{BB962C8B-B14F-4D97-AF65-F5344CB8AC3E}">
        <p14:creationId xmlns:p14="http://schemas.microsoft.com/office/powerpoint/2010/main" val="577855929"/>
      </p:ext>
    </p:extLst>
  </p:cSld>
  <p:clrMapOvr>
    <a:masterClrMapping/>
  </p:clrMapOvr>
  <p:extLst>
    <p:ext uri="{DCECCB84-F9BA-43D5-87BE-67443E8EF086}">
      <p15:sldGuideLst xmlns:p15="http://schemas.microsoft.com/office/powerpoint/2012/main"/>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32" name="Freeform: Shape 31">
            <a:extLst>
              <a:ext uri="{FF2B5EF4-FFF2-40B4-BE49-F238E27FC236}">
                <a16:creationId xmlns:a16="http://schemas.microsoft.com/office/drawing/2014/main" id="{48C4432A-56A0-ACF6-90D8-75D6611E3AB0}"/>
              </a:ext>
            </a:extLst>
          </p:cNvPr>
          <p:cNvSpPr/>
          <p:nvPr userDrawn="1"/>
        </p:nvSpPr>
        <p:spPr>
          <a:xfrm>
            <a:off x="0" y="0"/>
            <a:ext cx="7489488" cy="6746239"/>
          </a:xfrm>
          <a:custGeom>
            <a:avLst/>
            <a:gdLst>
              <a:gd name="connsiteX0" fmla="*/ 0 w 7489488"/>
              <a:gd name="connsiteY0" fmla="*/ 0 h 6732105"/>
              <a:gd name="connsiteX1" fmla="*/ 6860500 w 7489488"/>
              <a:gd name="connsiteY1" fmla="*/ 0 h 6732105"/>
              <a:gd name="connsiteX2" fmla="*/ 6903653 w 7489488"/>
              <a:gd name="connsiteY2" fmla="*/ 109446 h 6732105"/>
              <a:gd name="connsiteX3" fmla="*/ 7489488 w 7489488"/>
              <a:gd name="connsiteY3" fmla="*/ 3429000 h 6732105"/>
              <a:gd name="connsiteX4" fmla="*/ 7037640 w 7489488"/>
              <a:gd name="connsiteY4" fmla="*/ 6356574 h 6732105"/>
              <a:gd name="connsiteX5" fmla="*/ 6909276 w 7489488"/>
              <a:gd name="connsiteY5" fmla="*/ 6732105 h 6732105"/>
              <a:gd name="connsiteX6" fmla="*/ 6756877 w 7489488"/>
              <a:gd name="connsiteY6" fmla="*/ 6732105 h 6732105"/>
              <a:gd name="connsiteX7" fmla="*/ 6885240 w 7489488"/>
              <a:gd name="connsiteY7" fmla="*/ 6356575 h 6732105"/>
              <a:gd name="connsiteX8" fmla="*/ 7337088 w 7489488"/>
              <a:gd name="connsiteY8" fmla="*/ 3429001 h 6732105"/>
              <a:gd name="connsiteX9" fmla="*/ 6751253 w 7489488"/>
              <a:gd name="connsiteY9" fmla="*/ 109447 h 6732105"/>
              <a:gd name="connsiteX10" fmla="*/ 6708100 w 7489488"/>
              <a:gd name="connsiteY10" fmla="*/ 1 h 6732105"/>
              <a:gd name="connsiteX11" fmla="*/ 0 w 7489488"/>
              <a:gd name="connsiteY11" fmla="*/ 1 h 6732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489488" h="6732105">
                <a:moveTo>
                  <a:pt x="0" y="0"/>
                </a:moveTo>
                <a:lnTo>
                  <a:pt x="6860500" y="0"/>
                </a:lnTo>
                <a:lnTo>
                  <a:pt x="6903653" y="109446"/>
                </a:lnTo>
                <a:cubicBezTo>
                  <a:pt x="7282651" y="1144536"/>
                  <a:pt x="7489488" y="2262613"/>
                  <a:pt x="7489488" y="3429000"/>
                </a:cubicBezTo>
                <a:cubicBezTo>
                  <a:pt x="7489488" y="4449589"/>
                  <a:pt x="7331129" y="5433191"/>
                  <a:pt x="7037640" y="6356574"/>
                </a:cubicBezTo>
                <a:lnTo>
                  <a:pt x="6909276" y="6732105"/>
                </a:lnTo>
                <a:lnTo>
                  <a:pt x="6756877" y="6732105"/>
                </a:lnTo>
                <a:lnTo>
                  <a:pt x="6885240" y="6356575"/>
                </a:lnTo>
                <a:cubicBezTo>
                  <a:pt x="7178729" y="5433192"/>
                  <a:pt x="7337088" y="4449590"/>
                  <a:pt x="7337088" y="3429001"/>
                </a:cubicBezTo>
                <a:cubicBezTo>
                  <a:pt x="7337088" y="2262614"/>
                  <a:pt x="7130251" y="1144537"/>
                  <a:pt x="6751253" y="109447"/>
                </a:cubicBezTo>
                <a:lnTo>
                  <a:pt x="6708100" y="1"/>
                </a:lnTo>
                <a:lnTo>
                  <a:pt x="0" y="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Rectangle 33">
            <a:extLst>
              <a:ext uri="{FF2B5EF4-FFF2-40B4-BE49-F238E27FC236}">
                <a16:creationId xmlns:a16="http://schemas.microsoft.com/office/drawing/2014/main" id="{2F8511BB-38F9-B83B-F4E3-FD670D47A844}"/>
              </a:ext>
            </a:extLst>
          </p:cNvPr>
          <p:cNvSpPr/>
          <p:nvPr userDrawn="1"/>
        </p:nvSpPr>
        <p:spPr>
          <a:xfrm flipV="1">
            <a:off x="0" y="6732105"/>
            <a:ext cx="12192000" cy="125895"/>
          </a:xfrm>
          <a:prstGeom prst="rect">
            <a:avLst/>
          </a:prstGeom>
          <a:gradFill>
            <a:gsLst>
              <a:gs pos="100000">
                <a:srgbClr val="FF24A6"/>
              </a:gs>
              <a:gs pos="83000">
                <a:srgbClr val="9834FF"/>
              </a:gs>
              <a:gs pos="67000">
                <a:srgbClr val="7779FF"/>
              </a:gs>
              <a:gs pos="50000">
                <a:srgbClr val="00AFFF"/>
              </a:gs>
              <a:gs pos="32000">
                <a:srgbClr val="007DFF"/>
              </a:gs>
              <a:gs pos="16000">
                <a:srgbClr val="0000AF"/>
              </a:gs>
              <a:gs pos="0">
                <a:srgbClr val="000064"/>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E541EF9-6132-FB68-A252-148199566F53}"/>
              </a:ext>
            </a:extLst>
          </p:cNvPr>
          <p:cNvSpPr/>
          <p:nvPr userDrawn="1"/>
        </p:nvSpPr>
        <p:spPr>
          <a:xfrm>
            <a:off x="307446" y="6308725"/>
            <a:ext cx="2583238" cy="4067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2">
            <a:extLst>
              <a:ext uri="{FF2B5EF4-FFF2-40B4-BE49-F238E27FC236}">
                <a16:creationId xmlns:a16="http://schemas.microsoft.com/office/drawing/2014/main" id="{C5ED5C40-C383-7A46-B124-5D615FCBE7CE}"/>
              </a:ext>
            </a:extLst>
          </p:cNvPr>
          <p:cNvSpPr>
            <a:spLocks noGrp="1"/>
          </p:cNvSpPr>
          <p:nvPr>
            <p:ph type="body" sz="quarter" idx="10" hasCustomPrompt="1"/>
          </p:nvPr>
        </p:nvSpPr>
        <p:spPr>
          <a:xfrm>
            <a:off x="8055980" y="2583874"/>
            <a:ext cx="3620084" cy="1564358"/>
          </a:xfrm>
          <a:prstGeom prst="rect">
            <a:avLst/>
          </a:prstGeom>
        </p:spPr>
        <p:txBody>
          <a:bodyPr lIns="0" tIns="0" rIns="0" bIns="0" anchor="ctr"/>
          <a:lstStyle>
            <a:lvl1pPr marL="0" indent="0">
              <a:lnSpc>
                <a:spcPct val="90000"/>
              </a:lnSpc>
              <a:spcBef>
                <a:spcPts val="0"/>
              </a:spcBef>
              <a:buNone/>
              <a:defRPr sz="3200" b="0" i="0" cap="all" baseline="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a:t>
            </a:r>
            <a:br>
              <a:rPr lang="en-GB"/>
            </a:br>
            <a:r>
              <a:rPr lang="en-GB"/>
              <a:t>Master text styles</a:t>
            </a:r>
            <a:endParaRPr lang="en-US"/>
          </a:p>
        </p:txBody>
      </p:sp>
      <p:sp>
        <p:nvSpPr>
          <p:cNvPr id="30" name="Picture Placeholder 29">
            <a:extLst>
              <a:ext uri="{FF2B5EF4-FFF2-40B4-BE49-F238E27FC236}">
                <a16:creationId xmlns:a16="http://schemas.microsoft.com/office/drawing/2014/main" id="{D3E32524-6E92-A08E-2C77-CC7031DC1E4D}"/>
              </a:ext>
            </a:extLst>
          </p:cNvPr>
          <p:cNvSpPr>
            <a:spLocks noGrp="1"/>
          </p:cNvSpPr>
          <p:nvPr>
            <p:ph type="pic" sz="quarter" idx="11"/>
          </p:nvPr>
        </p:nvSpPr>
        <p:spPr>
          <a:xfrm>
            <a:off x="2" y="0"/>
            <a:ext cx="7337087" cy="6732105"/>
          </a:xfrm>
          <a:custGeom>
            <a:avLst/>
            <a:gdLst>
              <a:gd name="connsiteX0" fmla="*/ 0 w 7337087"/>
              <a:gd name="connsiteY0" fmla="*/ 0 h 6732104"/>
              <a:gd name="connsiteX1" fmla="*/ 6708099 w 7337087"/>
              <a:gd name="connsiteY1" fmla="*/ 0 h 6732104"/>
              <a:gd name="connsiteX2" fmla="*/ 6751252 w 7337087"/>
              <a:gd name="connsiteY2" fmla="*/ 109446 h 6732104"/>
              <a:gd name="connsiteX3" fmla="*/ 7337087 w 7337087"/>
              <a:gd name="connsiteY3" fmla="*/ 3429000 h 6732104"/>
              <a:gd name="connsiteX4" fmla="*/ 6885239 w 7337087"/>
              <a:gd name="connsiteY4" fmla="*/ 6356574 h 6732104"/>
              <a:gd name="connsiteX5" fmla="*/ 6756876 w 7337087"/>
              <a:gd name="connsiteY5" fmla="*/ 6732104 h 6732104"/>
              <a:gd name="connsiteX6" fmla="*/ 0 w 7337087"/>
              <a:gd name="connsiteY6" fmla="*/ 6732104 h 673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37087" h="6732104">
                <a:moveTo>
                  <a:pt x="0" y="0"/>
                </a:moveTo>
                <a:lnTo>
                  <a:pt x="6708099" y="0"/>
                </a:lnTo>
                <a:lnTo>
                  <a:pt x="6751252" y="109446"/>
                </a:lnTo>
                <a:cubicBezTo>
                  <a:pt x="7130250" y="1144536"/>
                  <a:pt x="7337087" y="2262613"/>
                  <a:pt x="7337087" y="3429000"/>
                </a:cubicBezTo>
                <a:cubicBezTo>
                  <a:pt x="7337087" y="4449589"/>
                  <a:pt x="7178728" y="5433191"/>
                  <a:pt x="6885239" y="6356574"/>
                </a:cubicBezTo>
                <a:lnTo>
                  <a:pt x="6756876" y="6732104"/>
                </a:lnTo>
                <a:lnTo>
                  <a:pt x="0" y="6732104"/>
                </a:lnTo>
                <a:close/>
              </a:path>
            </a:pathLst>
          </a:custGeom>
          <a:solidFill>
            <a:schemeClr val="bg1">
              <a:lumMod val="95000"/>
              <a:alpha val="24000"/>
            </a:schemeClr>
          </a:solidFill>
        </p:spPr>
        <p:txBody>
          <a:bodyPr wrap="square" lIns="0" tIns="0" rIns="0" bIns="0" anchor="ctr" anchorCtr="0">
            <a:noAutofit/>
          </a:bodyPr>
          <a:lstStyle>
            <a:lvl1pPr marL="0" indent="0" algn="ctr">
              <a:buFontTx/>
              <a:buNone/>
              <a:defRPr sz="2400"/>
            </a:lvl1pPr>
          </a:lstStyle>
          <a:p>
            <a:endParaRPr lang="en-US"/>
          </a:p>
        </p:txBody>
      </p:sp>
      <p:sp>
        <p:nvSpPr>
          <p:cNvPr id="22" name="Picture Placeholder 21">
            <a:extLst>
              <a:ext uri="{FF2B5EF4-FFF2-40B4-BE49-F238E27FC236}">
                <a16:creationId xmlns:a16="http://schemas.microsoft.com/office/drawing/2014/main" id="{DC1E2690-647D-82C0-117F-6679A56EDC8F}"/>
              </a:ext>
            </a:extLst>
          </p:cNvPr>
          <p:cNvSpPr>
            <a:spLocks noGrp="1"/>
          </p:cNvSpPr>
          <p:nvPr>
            <p:ph type="pic" sz="quarter" idx="13" hasCustomPrompt="1"/>
          </p:nvPr>
        </p:nvSpPr>
        <p:spPr>
          <a:xfrm>
            <a:off x="6836582" y="2865545"/>
            <a:ext cx="1001014" cy="1001014"/>
          </a:xfrm>
          <a:custGeom>
            <a:avLst/>
            <a:gdLst>
              <a:gd name="connsiteX0" fmla="*/ 500507 w 1001014"/>
              <a:gd name="connsiteY0" fmla="*/ 0 h 1001014"/>
              <a:gd name="connsiteX1" fmla="*/ 1001014 w 1001014"/>
              <a:gd name="connsiteY1" fmla="*/ 500507 h 1001014"/>
              <a:gd name="connsiteX2" fmla="*/ 500507 w 1001014"/>
              <a:gd name="connsiteY2" fmla="*/ 1001014 h 1001014"/>
              <a:gd name="connsiteX3" fmla="*/ 0 w 1001014"/>
              <a:gd name="connsiteY3" fmla="*/ 500507 h 1001014"/>
              <a:gd name="connsiteX4" fmla="*/ 500507 w 1001014"/>
              <a:gd name="connsiteY4" fmla="*/ 0 h 10010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014" h="1001014">
                <a:moveTo>
                  <a:pt x="500507" y="0"/>
                </a:moveTo>
                <a:cubicBezTo>
                  <a:pt x="776929" y="0"/>
                  <a:pt x="1001014" y="224085"/>
                  <a:pt x="1001014" y="500507"/>
                </a:cubicBezTo>
                <a:cubicBezTo>
                  <a:pt x="1001014" y="776929"/>
                  <a:pt x="776929" y="1001014"/>
                  <a:pt x="500507" y="1001014"/>
                </a:cubicBezTo>
                <a:cubicBezTo>
                  <a:pt x="224085" y="1001014"/>
                  <a:pt x="0" y="776929"/>
                  <a:pt x="0" y="500507"/>
                </a:cubicBezTo>
                <a:cubicBezTo>
                  <a:pt x="0" y="224085"/>
                  <a:pt x="224085" y="0"/>
                  <a:pt x="500507" y="0"/>
                </a:cubicBezTo>
                <a:close/>
              </a:path>
            </a:pathLst>
          </a:custGeom>
          <a:solidFill>
            <a:schemeClr val="accent1"/>
          </a:solidFill>
          <a:ln w="19050">
            <a:solidFill>
              <a:schemeClr val="bg1"/>
            </a:solidFill>
          </a:ln>
        </p:spPr>
        <p:txBody>
          <a:bodyPr wrap="square" anchor="ctr" anchorCtr="0">
            <a:noAutofit/>
          </a:bodyPr>
          <a:lstStyle>
            <a:lvl1pPr marL="0" indent="0" algn="ctr">
              <a:buNone/>
              <a:defRPr sz="1400" i="1">
                <a:solidFill>
                  <a:schemeClr val="bg1"/>
                </a:solidFill>
              </a:defRPr>
            </a:lvl1pPr>
          </a:lstStyle>
          <a:p>
            <a:r>
              <a:rPr lang="en-US"/>
              <a:t>Icon</a:t>
            </a:r>
          </a:p>
        </p:txBody>
      </p:sp>
    </p:spTree>
    <p:extLst>
      <p:ext uri="{BB962C8B-B14F-4D97-AF65-F5344CB8AC3E}">
        <p14:creationId xmlns:p14="http://schemas.microsoft.com/office/powerpoint/2010/main" val="943819200"/>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BFBE729D-044A-2B68-A8F4-15ACFCB359CA}"/>
              </a:ext>
            </a:extLst>
          </p:cNvPr>
          <p:cNvSpPr>
            <a:spLocks noGrp="1"/>
          </p:cNvSpPr>
          <p:nvPr>
            <p:ph type="body" sz="quarter" idx="48" hasCustomPrompt="1"/>
          </p:nvPr>
        </p:nvSpPr>
        <p:spPr>
          <a:xfrm>
            <a:off x="2" y="3234814"/>
            <a:ext cx="6736079" cy="1529098"/>
          </a:xfrm>
          <a:custGeom>
            <a:avLst/>
            <a:gdLst>
              <a:gd name="connsiteX0" fmla="*/ 0 w 6736079"/>
              <a:gd name="connsiteY0" fmla="*/ 0 h 1529098"/>
              <a:gd name="connsiteX1" fmla="*/ 5365406 w 6736079"/>
              <a:gd name="connsiteY1" fmla="*/ 0 h 1529098"/>
              <a:gd name="connsiteX2" fmla="*/ 5460767 w 6736079"/>
              <a:gd name="connsiteY2" fmla="*/ 146557 h 1529098"/>
              <a:gd name="connsiteX3" fmla="*/ 6622826 w 6736079"/>
              <a:gd name="connsiteY3" fmla="*/ 1437340 h 1529098"/>
              <a:gd name="connsiteX4" fmla="*/ 6736079 w 6736079"/>
              <a:gd name="connsiteY4" fmla="*/ 1529098 h 1529098"/>
              <a:gd name="connsiteX5" fmla="*/ 0 w 6736079"/>
              <a:gd name="connsiteY5" fmla="*/ 1529098 h 1529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36079" h="1529098">
                <a:moveTo>
                  <a:pt x="0" y="0"/>
                </a:moveTo>
                <a:lnTo>
                  <a:pt x="5365406" y="0"/>
                </a:lnTo>
                <a:lnTo>
                  <a:pt x="5460767" y="146557"/>
                </a:lnTo>
                <a:cubicBezTo>
                  <a:pt x="5789901" y="628469"/>
                  <a:pt x="6181214" y="1062776"/>
                  <a:pt x="6622826" y="1437340"/>
                </a:cubicBezTo>
                <a:lnTo>
                  <a:pt x="6736079" y="1529098"/>
                </a:lnTo>
                <a:lnTo>
                  <a:pt x="0" y="1529098"/>
                </a:lnTo>
                <a:close/>
              </a:path>
            </a:pathLst>
          </a:custGeom>
          <a:solidFill>
            <a:schemeClr val="accent1"/>
          </a:solidFill>
          <a:ln w="6350">
            <a:solidFill>
              <a:schemeClr val="accent1"/>
            </a:solidFill>
          </a:ln>
        </p:spPr>
        <p:txBody>
          <a:bodyPr wrap="square">
            <a:noAutofit/>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10" name="Text Placeholder 2">
            <a:extLst>
              <a:ext uri="{FF2B5EF4-FFF2-40B4-BE49-F238E27FC236}">
                <a16:creationId xmlns:a16="http://schemas.microsoft.com/office/drawing/2014/main" id="{C5ED5C40-C383-7A46-B124-5D615FCBE7CE}"/>
              </a:ext>
            </a:extLst>
          </p:cNvPr>
          <p:cNvSpPr>
            <a:spLocks noGrp="1"/>
          </p:cNvSpPr>
          <p:nvPr>
            <p:ph type="body" sz="quarter" idx="10" hasCustomPrompt="1"/>
          </p:nvPr>
        </p:nvSpPr>
        <p:spPr>
          <a:xfrm>
            <a:off x="515939" y="1798416"/>
            <a:ext cx="3903661" cy="1136073"/>
          </a:xfrm>
          <a:prstGeom prst="rect">
            <a:avLst/>
          </a:prstGeom>
        </p:spPr>
        <p:txBody>
          <a:bodyPr lIns="0" tIns="0" rIns="0" bIns="0" anchor="b" anchorCtr="0"/>
          <a:lstStyle>
            <a:lvl1pPr marL="0" indent="0">
              <a:lnSpc>
                <a:spcPct val="100000"/>
              </a:lnSpc>
              <a:spcBef>
                <a:spcPts val="0"/>
              </a:spcBef>
              <a:buNone/>
              <a:defRPr sz="3200" b="0" i="0" cap="all" baseline="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a:t>
            </a:r>
            <a:br>
              <a:rPr lang="en-GB"/>
            </a:br>
            <a:r>
              <a:rPr lang="en-GB"/>
              <a:t>Master text styles</a:t>
            </a:r>
            <a:endParaRPr lang="en-US"/>
          </a:p>
        </p:txBody>
      </p:sp>
      <p:sp>
        <p:nvSpPr>
          <p:cNvPr id="13" name="Rectangle 12">
            <a:extLst>
              <a:ext uri="{FF2B5EF4-FFF2-40B4-BE49-F238E27FC236}">
                <a16:creationId xmlns:a16="http://schemas.microsoft.com/office/drawing/2014/main" id="{C247291C-C5CB-94A6-AC62-B8F2D9876023}"/>
              </a:ext>
            </a:extLst>
          </p:cNvPr>
          <p:cNvSpPr/>
          <p:nvPr userDrawn="1"/>
        </p:nvSpPr>
        <p:spPr>
          <a:xfrm>
            <a:off x="307446" y="6308725"/>
            <a:ext cx="2583238" cy="4067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2">
            <a:extLst>
              <a:ext uri="{FF2B5EF4-FFF2-40B4-BE49-F238E27FC236}">
                <a16:creationId xmlns:a16="http://schemas.microsoft.com/office/drawing/2014/main" id="{D71D8BB6-9B79-F5E0-69DC-4B5767084CE4}"/>
              </a:ext>
            </a:extLst>
          </p:cNvPr>
          <p:cNvSpPr>
            <a:spLocks noGrp="1"/>
          </p:cNvSpPr>
          <p:nvPr>
            <p:ph type="body" sz="quarter" idx="13"/>
          </p:nvPr>
        </p:nvSpPr>
        <p:spPr>
          <a:xfrm>
            <a:off x="515939" y="3493721"/>
            <a:ext cx="4796290" cy="1011284"/>
          </a:xfrm>
          <a:prstGeom prst="rect">
            <a:avLst/>
          </a:prstGeom>
        </p:spPr>
        <p:txBody>
          <a:bodyPr lIns="0" tIns="0" rIns="0" bIns="0" anchor="ctr" anchorCtr="0"/>
          <a:lstStyle>
            <a:lvl1pPr marL="0" indent="0">
              <a:lnSpc>
                <a:spcPct val="100000"/>
              </a:lnSpc>
              <a:spcBef>
                <a:spcPts val="0"/>
              </a:spcBef>
              <a:buNone/>
              <a:defRPr sz="1800" b="0" i="0" cap="none" baseline="0">
                <a:solidFill>
                  <a:schemeClr val="bg1"/>
                </a:solidFill>
                <a:latin typeface="+mn-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
        <p:nvSpPr>
          <p:cNvPr id="4" name="Picture Placeholder 6">
            <a:extLst>
              <a:ext uri="{FF2B5EF4-FFF2-40B4-BE49-F238E27FC236}">
                <a16:creationId xmlns:a16="http://schemas.microsoft.com/office/drawing/2014/main" id="{A40327BF-D3A0-67E0-7305-E778892AC6AA}"/>
              </a:ext>
            </a:extLst>
          </p:cNvPr>
          <p:cNvSpPr>
            <a:spLocks noGrp="1"/>
          </p:cNvSpPr>
          <p:nvPr>
            <p:ph type="pic" sz="quarter" idx="12"/>
          </p:nvPr>
        </p:nvSpPr>
        <p:spPr>
          <a:xfrm>
            <a:off x="4419600" y="0"/>
            <a:ext cx="7772400" cy="6171587"/>
          </a:xfrm>
          <a:custGeom>
            <a:avLst/>
            <a:gdLst>
              <a:gd name="connsiteX0" fmla="*/ 0 w 7772400"/>
              <a:gd name="connsiteY0" fmla="*/ 0 h 6171587"/>
              <a:gd name="connsiteX1" fmla="*/ 7772400 w 7772400"/>
              <a:gd name="connsiteY1" fmla="*/ 0 h 6171587"/>
              <a:gd name="connsiteX2" fmla="*/ 7772400 w 7772400"/>
              <a:gd name="connsiteY2" fmla="*/ 6046943 h 6171587"/>
              <a:gd name="connsiteX3" fmla="*/ 7494578 w 7772400"/>
              <a:gd name="connsiteY3" fmla="*/ 6096558 h 6171587"/>
              <a:gd name="connsiteX4" fmla="*/ 6502901 w 7772400"/>
              <a:gd name="connsiteY4" fmla="*/ 6171587 h 6171587"/>
              <a:gd name="connsiteX5" fmla="*/ 24761 w 7772400"/>
              <a:gd name="connsiteY5" fmla="*/ 325616 h 6171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72400" h="6171587">
                <a:moveTo>
                  <a:pt x="0" y="0"/>
                </a:moveTo>
                <a:lnTo>
                  <a:pt x="7772400" y="0"/>
                </a:lnTo>
                <a:lnTo>
                  <a:pt x="7772400" y="6046943"/>
                </a:lnTo>
                <a:lnTo>
                  <a:pt x="7494578" y="6096558"/>
                </a:lnTo>
                <a:cubicBezTo>
                  <a:pt x="7171230" y="6145963"/>
                  <a:pt x="6840058" y="6171587"/>
                  <a:pt x="6502901" y="6171587"/>
                </a:cubicBezTo>
                <a:cubicBezTo>
                  <a:pt x="3131327" y="6171587"/>
                  <a:pt x="358227" y="3609211"/>
                  <a:pt x="24761" y="325616"/>
                </a:cubicBezTo>
                <a:close/>
              </a:path>
            </a:pathLst>
          </a:custGeom>
          <a:solidFill>
            <a:schemeClr val="bg1">
              <a:lumMod val="95000"/>
            </a:schemeClr>
          </a:solidFill>
        </p:spPr>
        <p:txBody>
          <a:bodyPr wrap="square" lIns="0" tIns="0" rIns="0" bIns="0" anchor="ctr" anchorCtr="0">
            <a:noAutofit/>
          </a:bodyPr>
          <a:lstStyle>
            <a:lvl1pPr marL="0" indent="0" algn="ctr">
              <a:lnSpc>
                <a:spcPct val="100000"/>
              </a:lnSpc>
              <a:spcBef>
                <a:spcPts val="0"/>
              </a:spcBef>
              <a:buNone/>
              <a:defRPr sz="2400"/>
            </a:lvl1pPr>
          </a:lstStyle>
          <a:p>
            <a:endParaRPr lang="en-US"/>
          </a:p>
        </p:txBody>
      </p:sp>
    </p:spTree>
    <p:extLst>
      <p:ext uri="{BB962C8B-B14F-4D97-AF65-F5344CB8AC3E}">
        <p14:creationId xmlns:p14="http://schemas.microsoft.com/office/powerpoint/2010/main" val="212344565"/>
      </p:ext>
    </p:extLst>
  </p:cSld>
  <p:clrMapOvr>
    <a:masterClrMapping/>
  </p:clrMapOvr>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ingle Text Box">
    <p:spTree>
      <p:nvGrpSpPr>
        <p:cNvPr id="1" name=""/>
        <p:cNvGrpSpPr/>
        <p:nvPr/>
      </p:nvGrpSpPr>
      <p:grpSpPr>
        <a:xfrm>
          <a:off x="0" y="0"/>
          <a:ext cx="0" cy="0"/>
          <a:chOff x="0" y="0"/>
          <a:chExt cx="0" cy="0"/>
        </a:xfrm>
      </p:grpSpPr>
      <p:sp>
        <p:nvSpPr>
          <p:cNvPr id="9" name="Text Placeholder 11">
            <a:extLst>
              <a:ext uri="{FF2B5EF4-FFF2-40B4-BE49-F238E27FC236}">
                <a16:creationId xmlns:a16="http://schemas.microsoft.com/office/drawing/2014/main" id="{F944173E-10B5-E049-8C6E-64E01AAF1ACC}"/>
              </a:ext>
            </a:extLst>
          </p:cNvPr>
          <p:cNvSpPr>
            <a:spLocks noGrp="1"/>
          </p:cNvSpPr>
          <p:nvPr>
            <p:ph type="body" sz="quarter" idx="11"/>
          </p:nvPr>
        </p:nvSpPr>
        <p:spPr>
          <a:xfrm>
            <a:off x="515939" y="1172820"/>
            <a:ext cx="11160124" cy="5004460"/>
          </a:xfrm>
          <a:prstGeom prst="rect">
            <a:avLst/>
          </a:prstGeom>
          <a:ln w="6350">
            <a:noFill/>
          </a:ln>
        </p:spPr>
        <p:txBody>
          <a:bodyPr lIns="0" tIns="0" rIns="0" bIns="0">
            <a:normAutofit/>
          </a:bodyPr>
          <a:lstStyle>
            <a:lvl1pPr marL="177800" indent="-182880">
              <a:lnSpc>
                <a:spcPct val="100000"/>
              </a:lnSpc>
              <a:spcBef>
                <a:spcPts val="0"/>
              </a:spcBef>
              <a:spcAft>
                <a:spcPts val="800"/>
              </a:spcAft>
              <a:buClr>
                <a:schemeClr val="tx1"/>
              </a:buClr>
              <a:buFont typeface="Apis For Office" panose="020B0504010101010104" pitchFamily="34" charset="0"/>
              <a:buChar char="›"/>
              <a:tabLst/>
              <a:defRPr sz="1400" b="0" i="0">
                <a:solidFill>
                  <a:schemeClr val="tx1"/>
                </a:solidFill>
                <a:latin typeface="+mn-lt"/>
                <a:cs typeface="Calibri Light" panose="020F0302020204030204" pitchFamily="34" charset="0"/>
              </a:defRPr>
            </a:lvl1pPr>
            <a:lvl2pPr marL="355600" indent="-182880">
              <a:lnSpc>
                <a:spcPct val="100000"/>
              </a:lnSpc>
              <a:spcBef>
                <a:spcPts val="0"/>
              </a:spcBef>
              <a:spcAft>
                <a:spcPts val="800"/>
              </a:spcAft>
              <a:buClr>
                <a:schemeClr val="tx1"/>
              </a:buClr>
              <a:buFont typeface="Apis For Office" panose="020B0504010101010104" pitchFamily="34" charset="0"/>
              <a:buChar char="›"/>
              <a:tabLst/>
              <a:defRPr sz="1400" b="0" i="0">
                <a:solidFill>
                  <a:schemeClr val="tx1"/>
                </a:solidFill>
                <a:latin typeface="+mn-lt"/>
                <a:cs typeface="Calibri Light" panose="020F0302020204030204" pitchFamily="34" charset="0"/>
              </a:defRPr>
            </a:lvl2pPr>
            <a:lvl3pPr marL="533400" indent="-182880">
              <a:lnSpc>
                <a:spcPct val="100000"/>
              </a:lnSpc>
              <a:spcBef>
                <a:spcPts val="0"/>
              </a:spcBef>
              <a:spcAft>
                <a:spcPts val="800"/>
              </a:spcAft>
              <a:buClr>
                <a:schemeClr val="tx1"/>
              </a:buClr>
              <a:buSzPct val="80000"/>
              <a:buFont typeface="Apis For Office" panose="020B0504010101010104" pitchFamily="34" charset="0"/>
              <a:buChar char="›"/>
              <a:tabLst/>
              <a:defRPr sz="1400" b="0" i="0">
                <a:solidFill>
                  <a:schemeClr val="tx1"/>
                </a:solidFill>
                <a:latin typeface="+mn-lt"/>
                <a:cs typeface="Calibri Light" panose="020F0302020204030204" pitchFamily="34" charset="0"/>
              </a:defRPr>
            </a:lvl3pPr>
            <a:lvl4pPr marL="711200" indent="-182880">
              <a:lnSpc>
                <a:spcPct val="100000"/>
              </a:lnSpc>
              <a:spcBef>
                <a:spcPts val="0"/>
              </a:spcBef>
              <a:spcAft>
                <a:spcPts val="800"/>
              </a:spcAft>
              <a:buClr>
                <a:schemeClr val="tx1"/>
              </a:buClr>
              <a:buFont typeface="Apis For Office" panose="020B0504010101010104" pitchFamily="34" charset="0"/>
              <a:buChar char="›"/>
              <a:tabLst/>
              <a:defRPr sz="14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a:p>
            <a:pPr lvl="1"/>
            <a:r>
              <a:rPr lang="en-GB"/>
              <a:t>Second level</a:t>
            </a:r>
          </a:p>
          <a:p>
            <a:pPr lvl="2"/>
            <a:r>
              <a:rPr lang="en-GB"/>
              <a:t>Third level</a:t>
            </a:r>
          </a:p>
          <a:p>
            <a:pPr lvl="3"/>
            <a:r>
              <a:rPr lang="en-GB"/>
              <a:t>Fourth level</a:t>
            </a:r>
          </a:p>
        </p:txBody>
      </p:sp>
      <p:sp>
        <p:nvSpPr>
          <p:cNvPr id="10" name="Text Placeholder 2">
            <a:extLst>
              <a:ext uri="{FF2B5EF4-FFF2-40B4-BE49-F238E27FC236}">
                <a16:creationId xmlns:a16="http://schemas.microsoft.com/office/drawing/2014/main" id="{C5ED5C40-C383-7A46-B124-5D615FCBE7CE}"/>
              </a:ext>
            </a:extLst>
          </p:cNvPr>
          <p:cNvSpPr>
            <a:spLocks noGrp="1"/>
          </p:cNvSpPr>
          <p:nvPr>
            <p:ph type="body" sz="quarter" idx="10"/>
          </p:nvPr>
        </p:nvSpPr>
        <p:spPr>
          <a:xfrm>
            <a:off x="515938" y="386557"/>
            <a:ext cx="11160125" cy="468312"/>
          </a:xfrm>
          <a:prstGeom prst="rect">
            <a:avLst/>
          </a:prstGeom>
        </p:spPr>
        <p:txBody>
          <a:bodyPr lIns="0" tIns="0" rIns="0" bIns="0" anchor="ctr"/>
          <a:lstStyle>
            <a:lvl1pPr marL="0" indent="0">
              <a:lnSpc>
                <a:spcPct val="90000"/>
              </a:lnSpc>
              <a:spcBef>
                <a:spcPts val="0"/>
              </a:spcBef>
              <a:buNone/>
              <a:defRPr sz="2400" b="0" i="0" cap="all" baseline="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Tree>
    <p:extLst>
      <p:ext uri="{BB962C8B-B14F-4D97-AF65-F5344CB8AC3E}">
        <p14:creationId xmlns:p14="http://schemas.microsoft.com/office/powerpoint/2010/main" val="790001759"/>
      </p:ext>
    </p:extLst>
  </p:cSld>
  <p:clrMapOvr>
    <a:masterClrMapping/>
  </p:clrMapOvr>
  <p:extLst>
    <p:ext uri="{DCECCB84-F9BA-43D5-87BE-67443E8EF086}">
      <p15:sldGuideLst xmlns:p15="http://schemas.microsoft.com/office/powerpoint/2012/main"/>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Single chart">
    <p:spTree>
      <p:nvGrpSpPr>
        <p:cNvPr id="1" name=""/>
        <p:cNvGrpSpPr/>
        <p:nvPr/>
      </p:nvGrpSpPr>
      <p:grpSpPr>
        <a:xfrm>
          <a:off x="0" y="0"/>
          <a:ext cx="0" cy="0"/>
          <a:chOff x="0" y="0"/>
          <a:chExt cx="0" cy="0"/>
        </a:xfrm>
      </p:grpSpPr>
      <p:sp>
        <p:nvSpPr>
          <p:cNvPr id="6" name="Text Placeholder 12">
            <a:extLst>
              <a:ext uri="{FF2B5EF4-FFF2-40B4-BE49-F238E27FC236}">
                <a16:creationId xmlns:a16="http://schemas.microsoft.com/office/drawing/2014/main" id="{43E16FBA-6D71-3099-1354-88433711EE3A}"/>
              </a:ext>
            </a:extLst>
          </p:cNvPr>
          <p:cNvSpPr>
            <a:spLocks noGrp="1"/>
          </p:cNvSpPr>
          <p:nvPr>
            <p:ph type="body" sz="quarter" idx="48" hasCustomPrompt="1"/>
          </p:nvPr>
        </p:nvSpPr>
        <p:spPr>
          <a:xfrm>
            <a:off x="515939" y="1160463"/>
            <a:ext cx="11160123" cy="5040311"/>
          </a:xfrm>
          <a:prstGeom prst="rect">
            <a:avLst/>
          </a:pr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10" name="Text Placeholder 2">
            <a:extLst>
              <a:ext uri="{FF2B5EF4-FFF2-40B4-BE49-F238E27FC236}">
                <a16:creationId xmlns:a16="http://schemas.microsoft.com/office/drawing/2014/main" id="{C5ED5C40-C383-7A46-B124-5D615FCBE7CE}"/>
              </a:ext>
            </a:extLst>
          </p:cNvPr>
          <p:cNvSpPr>
            <a:spLocks noGrp="1"/>
          </p:cNvSpPr>
          <p:nvPr>
            <p:ph type="body" sz="quarter" idx="10"/>
          </p:nvPr>
        </p:nvSpPr>
        <p:spPr>
          <a:xfrm>
            <a:off x="515938" y="386557"/>
            <a:ext cx="11160125" cy="468312"/>
          </a:xfrm>
          <a:prstGeom prst="rect">
            <a:avLst/>
          </a:prstGeom>
        </p:spPr>
        <p:txBody>
          <a:bodyPr lIns="0" tIns="0" rIns="0" bIns="0" anchor="ctr"/>
          <a:lstStyle>
            <a:lvl1pPr marL="0" indent="0">
              <a:buNone/>
              <a:defRPr lang="en-US" sz="2400" b="0" i="0" cap="all" baseline="0" dirty="0">
                <a:latin typeface="+mj-lt"/>
              </a:defRPr>
            </a:lvl1pPr>
          </a:lstStyle>
          <a:p>
            <a:pPr marL="228600" lvl="0" indent="-228600">
              <a:spcBef>
                <a:spcPts val="0"/>
              </a:spcBef>
            </a:pPr>
            <a:r>
              <a:rPr lang="en-GB"/>
              <a:t>Click to edit Master text styles</a:t>
            </a:r>
            <a:endParaRPr lang="en-US"/>
          </a:p>
        </p:txBody>
      </p:sp>
      <p:sp>
        <p:nvSpPr>
          <p:cNvPr id="4" name="Chart Placeholder 3">
            <a:extLst>
              <a:ext uri="{FF2B5EF4-FFF2-40B4-BE49-F238E27FC236}">
                <a16:creationId xmlns:a16="http://schemas.microsoft.com/office/drawing/2014/main" id="{C9B2004F-F8DB-DBC3-C0FB-A54389001251}"/>
              </a:ext>
            </a:extLst>
          </p:cNvPr>
          <p:cNvSpPr>
            <a:spLocks noGrp="1"/>
          </p:cNvSpPr>
          <p:nvPr>
            <p:ph type="chart" sz="quarter" idx="11"/>
          </p:nvPr>
        </p:nvSpPr>
        <p:spPr>
          <a:xfrm>
            <a:off x="640080" y="1737360"/>
            <a:ext cx="10911840" cy="4307840"/>
          </a:xfrm>
          <a:prstGeom prst="rect">
            <a:avLst/>
          </a:prstGeom>
        </p:spPr>
        <p:txBody>
          <a:bodyPr anchor="ctr" anchorCtr="0"/>
          <a:lstStyle>
            <a:lvl1pPr marL="0" indent="0" algn="ctr">
              <a:buFont typeface="Apis For Office" panose="020B0504010101010104" pitchFamily="34" charset="0"/>
              <a:buNone/>
              <a:defRPr sz="1600"/>
            </a:lvl1pPr>
          </a:lstStyle>
          <a:p>
            <a:endParaRPr lang="en-US"/>
          </a:p>
        </p:txBody>
      </p:sp>
      <p:sp>
        <p:nvSpPr>
          <p:cNvPr id="5" name="Text Placeholder 11">
            <a:extLst>
              <a:ext uri="{FF2B5EF4-FFF2-40B4-BE49-F238E27FC236}">
                <a16:creationId xmlns:a16="http://schemas.microsoft.com/office/drawing/2014/main" id="{88BAB30B-B141-7E17-8587-9CB6C4358738}"/>
              </a:ext>
            </a:extLst>
          </p:cNvPr>
          <p:cNvSpPr>
            <a:spLocks noGrp="1"/>
          </p:cNvSpPr>
          <p:nvPr>
            <p:ph type="body" sz="quarter" idx="12"/>
          </p:nvPr>
        </p:nvSpPr>
        <p:spPr>
          <a:xfrm>
            <a:off x="640080" y="1288562"/>
            <a:ext cx="10911842" cy="320700"/>
          </a:xfrm>
          <a:prstGeom prst="rect">
            <a:avLst/>
          </a:prstGeom>
          <a:ln w="6350">
            <a:noFill/>
          </a:ln>
        </p:spPr>
        <p:txBody>
          <a:bodyPr lIns="0" tIns="0" rIns="0" bIns="0" anchor="ctr" anchorCtr="0">
            <a:normAutofit/>
          </a:bodyPr>
          <a:lstStyle>
            <a:lvl1pPr marL="0" indent="0">
              <a:lnSpc>
                <a:spcPct val="100000"/>
              </a:lnSpc>
              <a:spcBef>
                <a:spcPts val="0"/>
              </a:spcBef>
              <a:spcAft>
                <a:spcPts val="0"/>
              </a:spcAft>
              <a:buClr>
                <a:schemeClr val="tx1"/>
              </a:buClr>
              <a:buFont typeface="Apis For Office" panose="020B0504010101010104" pitchFamily="34" charset="0"/>
              <a:buNone/>
              <a:tabLst/>
              <a:defRPr sz="1800" b="0" i="0">
                <a:solidFill>
                  <a:schemeClr val="accent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p:txBody>
      </p:sp>
    </p:spTree>
    <p:extLst>
      <p:ext uri="{BB962C8B-B14F-4D97-AF65-F5344CB8AC3E}">
        <p14:creationId xmlns:p14="http://schemas.microsoft.com/office/powerpoint/2010/main" val="1160198850"/>
      </p:ext>
    </p:extLst>
  </p:cSld>
  <p:clrMapOvr>
    <a:masterClrMapping/>
  </p:clrMapOvr>
  <p:extLst>
    <p:ext uri="{DCECCB84-F9BA-43D5-87BE-67443E8EF086}">
      <p15:sldGuideLst xmlns:p15="http://schemas.microsoft.com/office/powerpoint/2012/main"/>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2 Text Option">
    <p:spTree>
      <p:nvGrpSpPr>
        <p:cNvPr id="1" name=""/>
        <p:cNvGrpSpPr/>
        <p:nvPr/>
      </p:nvGrpSpPr>
      <p:grpSpPr>
        <a:xfrm>
          <a:off x="0" y="0"/>
          <a:ext cx="0" cy="0"/>
          <a:chOff x="0" y="0"/>
          <a:chExt cx="0" cy="0"/>
        </a:xfrm>
      </p:grpSpPr>
      <p:sp>
        <p:nvSpPr>
          <p:cNvPr id="4" name="Text Placeholder 12">
            <a:extLst>
              <a:ext uri="{FF2B5EF4-FFF2-40B4-BE49-F238E27FC236}">
                <a16:creationId xmlns:a16="http://schemas.microsoft.com/office/drawing/2014/main" id="{F16FAAFD-5EED-3172-D7BF-F666736C5778}"/>
              </a:ext>
            </a:extLst>
          </p:cNvPr>
          <p:cNvSpPr>
            <a:spLocks noGrp="1"/>
          </p:cNvSpPr>
          <p:nvPr>
            <p:ph type="body" sz="quarter" idx="48" hasCustomPrompt="1"/>
          </p:nvPr>
        </p:nvSpPr>
        <p:spPr>
          <a:xfrm>
            <a:off x="515939" y="1160463"/>
            <a:ext cx="5508943" cy="5040311"/>
          </a:xfrm>
          <a:prstGeom prst="rect">
            <a:avLst/>
          </a:pr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8" name="Text Placeholder 12">
            <a:extLst>
              <a:ext uri="{FF2B5EF4-FFF2-40B4-BE49-F238E27FC236}">
                <a16:creationId xmlns:a16="http://schemas.microsoft.com/office/drawing/2014/main" id="{AF9675B0-6EC8-F081-3D3C-392F044FCD90}"/>
              </a:ext>
            </a:extLst>
          </p:cNvPr>
          <p:cNvSpPr>
            <a:spLocks noGrp="1"/>
          </p:cNvSpPr>
          <p:nvPr>
            <p:ph type="body" sz="quarter" idx="47" hasCustomPrompt="1"/>
          </p:nvPr>
        </p:nvSpPr>
        <p:spPr>
          <a:xfrm>
            <a:off x="640080" y="1640398"/>
            <a:ext cx="5257800"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10" name="Text Placeholder 2">
            <a:extLst>
              <a:ext uri="{FF2B5EF4-FFF2-40B4-BE49-F238E27FC236}">
                <a16:creationId xmlns:a16="http://schemas.microsoft.com/office/drawing/2014/main" id="{C5ED5C40-C383-7A46-B124-5D615FCBE7CE}"/>
              </a:ext>
            </a:extLst>
          </p:cNvPr>
          <p:cNvSpPr>
            <a:spLocks noGrp="1"/>
          </p:cNvSpPr>
          <p:nvPr userDrawn="1">
            <p:ph type="body" sz="quarter" idx="10"/>
          </p:nvPr>
        </p:nvSpPr>
        <p:spPr>
          <a:xfrm>
            <a:off x="515938" y="386557"/>
            <a:ext cx="11160125" cy="468312"/>
          </a:xfrm>
          <a:prstGeom prst="rect">
            <a:avLst/>
          </a:prstGeom>
        </p:spPr>
        <p:txBody>
          <a:bodyPr lIns="0" tIns="0" rIns="0" bIns="0" anchor="ctr"/>
          <a:lstStyle>
            <a:lvl1pPr marL="0" indent="0">
              <a:buNone/>
              <a:defRPr lang="en-US" sz="2400" b="0" i="0" cap="all" baseline="0" dirty="0">
                <a:latin typeface="+mj-lt"/>
              </a:defRPr>
            </a:lvl1pPr>
          </a:lstStyle>
          <a:p>
            <a:pPr marL="228600" lvl="0" indent="-228600">
              <a:spcBef>
                <a:spcPts val="0"/>
              </a:spcBef>
            </a:pPr>
            <a:r>
              <a:rPr lang="en-GB"/>
              <a:t>Click to edit Master text styles</a:t>
            </a:r>
            <a:endParaRPr lang="en-US"/>
          </a:p>
        </p:txBody>
      </p:sp>
      <p:sp>
        <p:nvSpPr>
          <p:cNvPr id="5" name="Text Placeholder 11">
            <a:extLst>
              <a:ext uri="{FF2B5EF4-FFF2-40B4-BE49-F238E27FC236}">
                <a16:creationId xmlns:a16="http://schemas.microsoft.com/office/drawing/2014/main" id="{88BAB30B-B141-7E17-8587-9CB6C4358738}"/>
              </a:ext>
            </a:extLst>
          </p:cNvPr>
          <p:cNvSpPr>
            <a:spLocks noGrp="1"/>
          </p:cNvSpPr>
          <p:nvPr userDrawn="1">
            <p:ph type="body" sz="quarter" idx="12"/>
          </p:nvPr>
        </p:nvSpPr>
        <p:spPr>
          <a:xfrm>
            <a:off x="640081" y="1228713"/>
            <a:ext cx="5260656" cy="320700"/>
          </a:xfrm>
          <a:prstGeom prst="rect">
            <a:avLst/>
          </a:prstGeom>
          <a:ln w="6350">
            <a:noFill/>
          </a:ln>
        </p:spPr>
        <p:txBody>
          <a:bodyPr lIns="0" tIns="0" rIns="0" bIns="0" anchor="ctr" anchorCtr="0">
            <a:normAutofit/>
          </a:bodyPr>
          <a:lstStyle>
            <a:lvl1pPr marL="0" indent="0">
              <a:lnSpc>
                <a:spcPct val="100000"/>
              </a:lnSpc>
              <a:spcBef>
                <a:spcPts val="0"/>
              </a:spcBef>
              <a:spcAft>
                <a:spcPts val="0"/>
              </a:spcAft>
              <a:buClr>
                <a:schemeClr val="tx1"/>
              </a:buClr>
              <a:buFont typeface="Apis For Office" panose="020B0504010101010104" pitchFamily="34" charset="0"/>
              <a:buNone/>
              <a:tabLst/>
              <a:defRPr sz="1800" b="0" i="0">
                <a:solidFill>
                  <a:schemeClr val="accent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p:txBody>
      </p:sp>
      <p:sp>
        <p:nvSpPr>
          <p:cNvPr id="16" name="Text Placeholder 6">
            <a:extLst>
              <a:ext uri="{FF2B5EF4-FFF2-40B4-BE49-F238E27FC236}">
                <a16:creationId xmlns:a16="http://schemas.microsoft.com/office/drawing/2014/main" id="{130AC0D8-A2A1-DA97-4781-E7B9AFF238CA}"/>
              </a:ext>
            </a:extLst>
          </p:cNvPr>
          <p:cNvSpPr>
            <a:spLocks noGrp="1"/>
          </p:cNvSpPr>
          <p:nvPr userDrawn="1">
            <p:ph type="body" sz="quarter" idx="14"/>
          </p:nvPr>
        </p:nvSpPr>
        <p:spPr>
          <a:xfrm>
            <a:off x="639763" y="1740316"/>
            <a:ext cx="5257800" cy="4325202"/>
          </a:xfrm>
          <a:prstGeom prst="rect">
            <a:avLst/>
          </a:prstGeom>
        </p:spPr>
        <p:txBody>
          <a:bodyPr/>
          <a:lstStyle>
            <a:lvl1pPr marL="228600" indent="-228600">
              <a:lnSpc>
                <a:spcPct val="100000"/>
              </a:lnSpc>
              <a:spcBef>
                <a:spcPts val="0"/>
              </a:spcBef>
              <a:spcAft>
                <a:spcPts val="600"/>
              </a:spcAft>
              <a:buClr>
                <a:schemeClr val="accent1"/>
              </a:buClr>
              <a:buFont typeface="Apis For Office" panose="020B0504010101010104" pitchFamily="34" charset="0"/>
              <a:buChar char="›"/>
              <a:defRPr sz="1400"/>
            </a:lvl1pPr>
            <a:lvl2pPr marL="685800" indent="-228600">
              <a:lnSpc>
                <a:spcPct val="100000"/>
              </a:lnSpc>
              <a:spcBef>
                <a:spcPts val="0"/>
              </a:spcBef>
              <a:spcAft>
                <a:spcPts val="600"/>
              </a:spcAft>
              <a:buClr>
                <a:schemeClr val="accent1"/>
              </a:buClr>
              <a:buFont typeface="Apis For Office" panose="020B0504010101010104" pitchFamily="34" charset="0"/>
              <a:buChar char="›"/>
              <a:defRPr sz="1200"/>
            </a:lvl2pPr>
            <a:lvl3pPr marL="1143000" indent="-228600">
              <a:lnSpc>
                <a:spcPct val="100000"/>
              </a:lnSpc>
              <a:spcBef>
                <a:spcPts val="0"/>
              </a:spcBef>
              <a:spcAft>
                <a:spcPts val="600"/>
              </a:spcAft>
              <a:buClr>
                <a:schemeClr val="accent1"/>
              </a:buClr>
              <a:buFont typeface="Apis For Office" panose="020B0504010101010104" pitchFamily="34" charset="0"/>
              <a:buChar char="›"/>
              <a:defRPr sz="1100"/>
            </a:lvl3pPr>
            <a:lvl4pPr marL="1600200" indent="-228600">
              <a:lnSpc>
                <a:spcPct val="100000"/>
              </a:lnSpc>
              <a:spcBef>
                <a:spcPts val="0"/>
              </a:spcBef>
              <a:spcAft>
                <a:spcPts val="600"/>
              </a:spcAft>
              <a:buClr>
                <a:schemeClr val="accent1"/>
              </a:buClr>
              <a:buFont typeface="Apis For Office" panose="020B0504010101010104" pitchFamily="34" charset="0"/>
              <a:buChar char="›"/>
              <a:defRPr sz="1050"/>
            </a:lvl4pPr>
            <a:lvl5pPr marL="2057400" indent="-228600">
              <a:lnSpc>
                <a:spcPct val="100000"/>
              </a:lnSpc>
              <a:spcBef>
                <a:spcPts val="0"/>
              </a:spcBef>
              <a:spcAft>
                <a:spcPts val="600"/>
              </a:spcAft>
              <a:buClr>
                <a:schemeClr val="accent1"/>
              </a:buClr>
              <a:buFont typeface="Apis For Office" panose="020B0504010101010104" pitchFamily="34" charset="0"/>
              <a:buChar cha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11">
            <a:extLst>
              <a:ext uri="{FF2B5EF4-FFF2-40B4-BE49-F238E27FC236}">
                <a16:creationId xmlns:a16="http://schemas.microsoft.com/office/drawing/2014/main" id="{50DEEB88-58C1-D6AA-A6A7-2110B6E4E4FD}"/>
              </a:ext>
            </a:extLst>
          </p:cNvPr>
          <p:cNvSpPr>
            <a:spLocks noGrp="1"/>
          </p:cNvSpPr>
          <p:nvPr>
            <p:ph type="body" sz="quarter" idx="19"/>
          </p:nvPr>
        </p:nvSpPr>
        <p:spPr>
          <a:xfrm>
            <a:off x="6167118" y="1160463"/>
            <a:ext cx="5508941" cy="457200"/>
          </a:xfrm>
          <a:prstGeom prst="rect">
            <a:avLst/>
          </a:prstGeom>
          <a:solidFill>
            <a:schemeClr val="bg2"/>
          </a:solidFill>
          <a:ln w="6350">
            <a:noFill/>
          </a:ln>
        </p:spPr>
        <p:txBody>
          <a:bodyPr lIns="137160" tIns="45720" rIns="91440" bIns="45720" anchor="ctr" anchorCtr="0">
            <a:noAutofit/>
          </a:bodyPr>
          <a:lstStyle>
            <a:lvl1pPr marL="0" indent="0">
              <a:lnSpc>
                <a:spcPct val="100000"/>
              </a:lnSpc>
              <a:spcBef>
                <a:spcPts val="0"/>
              </a:spcBef>
              <a:spcAft>
                <a:spcPts val="0"/>
              </a:spcAft>
              <a:buClr>
                <a:schemeClr val="tx1"/>
              </a:buClr>
              <a:buFont typeface="Apis For Office" panose="020B0504010101010104" pitchFamily="34" charset="0"/>
              <a:buNone/>
              <a:tabLst/>
              <a:defRPr sz="1800" b="0" i="0">
                <a:solidFill>
                  <a:schemeClr val="accent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p:txBody>
      </p:sp>
      <p:sp>
        <p:nvSpPr>
          <p:cNvPr id="6" name="Content Placeholder 5">
            <a:extLst>
              <a:ext uri="{FF2B5EF4-FFF2-40B4-BE49-F238E27FC236}">
                <a16:creationId xmlns:a16="http://schemas.microsoft.com/office/drawing/2014/main" id="{1378AF39-EC8C-6A88-9C92-2423B045F692}"/>
              </a:ext>
            </a:extLst>
          </p:cNvPr>
          <p:cNvSpPr>
            <a:spLocks noGrp="1"/>
          </p:cNvSpPr>
          <p:nvPr>
            <p:ph sz="quarter" idx="20"/>
          </p:nvPr>
        </p:nvSpPr>
        <p:spPr>
          <a:xfrm>
            <a:off x="6167116" y="1740314"/>
            <a:ext cx="5508943" cy="4460459"/>
          </a:xfrm>
          <a:prstGeom prst="rect">
            <a:avLst/>
          </a:prstGeom>
        </p:spPr>
        <p:txBody>
          <a:bodyPr lIns="182880" tIns="0" rIns="91440" bIns="0"/>
          <a:lstStyle>
            <a:lvl1pPr marL="228600" indent="-228600">
              <a:buClr>
                <a:schemeClr val="accent1"/>
              </a:buClr>
              <a:buFont typeface="Apis For Office" panose="020B0504010101010104" pitchFamily="34" charset="0"/>
              <a:buChar char="›"/>
              <a:defRPr sz="1600"/>
            </a:lvl1pPr>
            <a:lvl2pPr marL="685800" indent="-228600">
              <a:buClr>
                <a:schemeClr val="accent1"/>
              </a:buClr>
              <a:buFont typeface="Apis For Office" panose="020B0504010101010104" pitchFamily="34" charset="0"/>
              <a:buChar char="›"/>
              <a:defRPr sz="1400"/>
            </a:lvl2pPr>
            <a:lvl3pPr marL="1143000" indent="-228600">
              <a:buClr>
                <a:schemeClr val="accent1"/>
              </a:buClr>
              <a:buFont typeface="Apis For Office" panose="020B0504010101010104" pitchFamily="34" charset="0"/>
              <a:buChar char="›"/>
              <a:defRPr sz="1200"/>
            </a:lvl3pPr>
            <a:lvl4pPr marL="1600200" indent="-228600">
              <a:buClr>
                <a:schemeClr val="accent1"/>
              </a:buClr>
              <a:buFont typeface="Apis For Office" panose="020B0504010101010104" pitchFamily="34" charset="0"/>
              <a:buChar char="›"/>
              <a:defRPr sz="1100"/>
            </a:lvl4pPr>
            <a:lvl5pPr marL="2057400" indent="-228600">
              <a:buClr>
                <a:schemeClr val="accent1"/>
              </a:buClr>
              <a:buFont typeface="Apis For Office" panose="020B0504010101010104" pitchFamily="34" charset="0"/>
              <a:buChar cha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54679177"/>
      </p:ext>
    </p:extLst>
  </p:cSld>
  <p:clrMapOvr>
    <a:masterClrMapping/>
  </p:clrMapOvr>
  <p:extLst>
    <p:ext uri="{DCECCB84-F9BA-43D5-87BE-67443E8EF086}">
      <p15:sldGuideLst xmlns:p15="http://schemas.microsoft.com/office/powerpoint/2012/main"/>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2 Charts Option">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616D6089-CADB-4226-F1DD-D212B27AF8EC}"/>
              </a:ext>
            </a:extLst>
          </p:cNvPr>
          <p:cNvSpPr>
            <a:spLocks noGrp="1"/>
          </p:cNvSpPr>
          <p:nvPr>
            <p:ph type="body" sz="quarter" idx="48" hasCustomPrompt="1"/>
          </p:nvPr>
        </p:nvSpPr>
        <p:spPr>
          <a:xfrm>
            <a:off x="515939" y="1160463"/>
            <a:ext cx="5508943" cy="5040311"/>
          </a:xfrm>
          <a:prstGeom prst="rect">
            <a:avLst/>
          </a:pr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mn-lt"/>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10" name="Text Placeholder 2">
            <a:extLst>
              <a:ext uri="{FF2B5EF4-FFF2-40B4-BE49-F238E27FC236}">
                <a16:creationId xmlns:a16="http://schemas.microsoft.com/office/drawing/2014/main" id="{C5ED5C40-C383-7A46-B124-5D615FCBE7CE}"/>
              </a:ext>
            </a:extLst>
          </p:cNvPr>
          <p:cNvSpPr>
            <a:spLocks noGrp="1"/>
          </p:cNvSpPr>
          <p:nvPr>
            <p:ph type="body" sz="quarter" idx="10"/>
          </p:nvPr>
        </p:nvSpPr>
        <p:spPr>
          <a:xfrm>
            <a:off x="515938" y="386557"/>
            <a:ext cx="11160125" cy="468312"/>
          </a:xfrm>
          <a:prstGeom prst="rect">
            <a:avLst/>
          </a:prstGeom>
        </p:spPr>
        <p:txBody>
          <a:bodyPr lIns="0" tIns="0" rIns="0" bIns="0" anchor="ctr"/>
          <a:lstStyle>
            <a:lvl1pPr marL="0" indent="0">
              <a:buNone/>
              <a:defRPr lang="en-US" sz="2400" b="0" i="0" cap="all" baseline="0" dirty="0">
                <a:latin typeface="+mj-lt"/>
              </a:defRPr>
            </a:lvl1pPr>
          </a:lstStyle>
          <a:p>
            <a:pPr marL="228600" lvl="0" indent="-228600">
              <a:spcBef>
                <a:spcPts val="0"/>
              </a:spcBef>
            </a:pPr>
            <a:r>
              <a:rPr lang="en-GB"/>
              <a:t>Click to edit Master text styles</a:t>
            </a:r>
            <a:endParaRPr lang="en-US"/>
          </a:p>
        </p:txBody>
      </p:sp>
      <p:sp>
        <p:nvSpPr>
          <p:cNvPr id="5" name="Text Placeholder 11">
            <a:extLst>
              <a:ext uri="{FF2B5EF4-FFF2-40B4-BE49-F238E27FC236}">
                <a16:creationId xmlns:a16="http://schemas.microsoft.com/office/drawing/2014/main" id="{88BAB30B-B141-7E17-8587-9CB6C4358738}"/>
              </a:ext>
            </a:extLst>
          </p:cNvPr>
          <p:cNvSpPr>
            <a:spLocks noGrp="1"/>
          </p:cNvSpPr>
          <p:nvPr>
            <p:ph type="body" sz="quarter" idx="12"/>
          </p:nvPr>
        </p:nvSpPr>
        <p:spPr>
          <a:xfrm>
            <a:off x="640081" y="1228713"/>
            <a:ext cx="5260656" cy="503578"/>
          </a:xfrm>
          <a:prstGeom prst="rect">
            <a:avLst/>
          </a:prstGeom>
          <a:ln w="6350">
            <a:noFill/>
          </a:ln>
        </p:spPr>
        <p:txBody>
          <a:bodyPr lIns="0" tIns="0" rIns="0" bIns="0" anchor="ctr" anchorCtr="0">
            <a:normAutofit/>
          </a:bodyPr>
          <a:lstStyle>
            <a:lvl1pPr marL="0" indent="0">
              <a:lnSpc>
                <a:spcPct val="100000"/>
              </a:lnSpc>
              <a:spcBef>
                <a:spcPts val="0"/>
              </a:spcBef>
              <a:spcAft>
                <a:spcPts val="0"/>
              </a:spcAft>
              <a:buClr>
                <a:schemeClr val="tx1"/>
              </a:buClr>
              <a:buFont typeface="Apis For Office" panose="020B0504010101010104" pitchFamily="34" charset="0"/>
              <a:buNone/>
              <a:tabLst/>
              <a:defRPr sz="1800" b="0" i="0">
                <a:solidFill>
                  <a:schemeClr val="accent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p:txBody>
      </p:sp>
      <p:sp>
        <p:nvSpPr>
          <p:cNvPr id="20" name="Chart Placeholder 3">
            <a:extLst>
              <a:ext uri="{FF2B5EF4-FFF2-40B4-BE49-F238E27FC236}">
                <a16:creationId xmlns:a16="http://schemas.microsoft.com/office/drawing/2014/main" id="{5D198476-CB64-C450-791D-5E6E126053E3}"/>
              </a:ext>
            </a:extLst>
          </p:cNvPr>
          <p:cNvSpPr>
            <a:spLocks noGrp="1"/>
          </p:cNvSpPr>
          <p:nvPr>
            <p:ph type="chart" sz="quarter" idx="11"/>
          </p:nvPr>
        </p:nvSpPr>
        <p:spPr>
          <a:xfrm>
            <a:off x="640080" y="1944547"/>
            <a:ext cx="5257800" cy="4100653"/>
          </a:xfrm>
          <a:prstGeom prst="rect">
            <a:avLst/>
          </a:prstGeom>
        </p:spPr>
        <p:txBody>
          <a:bodyPr anchor="ctr" anchorCtr="0"/>
          <a:lstStyle>
            <a:lvl1pPr marL="0" indent="0" algn="ctr">
              <a:buFont typeface="Apis For Office" panose="020B0504010101010104" pitchFamily="34" charset="0"/>
              <a:buNone/>
              <a:defRPr sz="1600"/>
            </a:lvl1pPr>
          </a:lstStyle>
          <a:p>
            <a:endParaRPr lang="en-US"/>
          </a:p>
        </p:txBody>
      </p:sp>
      <p:sp>
        <p:nvSpPr>
          <p:cNvPr id="6" name="Text Placeholder 11">
            <a:extLst>
              <a:ext uri="{FF2B5EF4-FFF2-40B4-BE49-F238E27FC236}">
                <a16:creationId xmlns:a16="http://schemas.microsoft.com/office/drawing/2014/main" id="{5C5C2CE7-FF95-FEE8-449B-6646291302F5}"/>
              </a:ext>
            </a:extLst>
          </p:cNvPr>
          <p:cNvSpPr>
            <a:spLocks noGrp="1"/>
          </p:cNvSpPr>
          <p:nvPr>
            <p:ph type="body" sz="quarter" idx="19"/>
          </p:nvPr>
        </p:nvSpPr>
        <p:spPr>
          <a:xfrm>
            <a:off x="6167118" y="1160462"/>
            <a:ext cx="5508941" cy="640080"/>
          </a:xfrm>
          <a:prstGeom prst="rect">
            <a:avLst/>
          </a:prstGeom>
          <a:solidFill>
            <a:schemeClr val="bg2"/>
          </a:solidFill>
          <a:ln w="6350">
            <a:solidFill>
              <a:schemeClr val="bg2">
                <a:lumMod val="90000"/>
              </a:schemeClr>
            </a:solidFill>
          </a:ln>
        </p:spPr>
        <p:txBody>
          <a:bodyPr lIns="137160" tIns="45720" rIns="91440" bIns="45720" anchor="ctr" anchorCtr="0">
            <a:noAutofit/>
          </a:bodyPr>
          <a:lstStyle>
            <a:lvl1pPr marL="0" indent="0">
              <a:lnSpc>
                <a:spcPct val="100000"/>
              </a:lnSpc>
              <a:spcBef>
                <a:spcPts val="0"/>
              </a:spcBef>
              <a:spcAft>
                <a:spcPts val="0"/>
              </a:spcAft>
              <a:buClr>
                <a:schemeClr val="tx1"/>
              </a:buClr>
              <a:buFont typeface="Apis For Office" panose="020B0504010101010104" pitchFamily="34" charset="0"/>
              <a:buNone/>
              <a:tabLst/>
              <a:defRPr sz="1800" b="0" i="0">
                <a:solidFill>
                  <a:schemeClr val="tx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p:txBody>
      </p:sp>
      <p:sp>
        <p:nvSpPr>
          <p:cNvPr id="4" name="Content Placeholder 3">
            <a:extLst>
              <a:ext uri="{FF2B5EF4-FFF2-40B4-BE49-F238E27FC236}">
                <a16:creationId xmlns:a16="http://schemas.microsoft.com/office/drawing/2014/main" id="{EF9C4B03-CF82-31EB-F0ED-3C994A4222AF}"/>
              </a:ext>
            </a:extLst>
          </p:cNvPr>
          <p:cNvSpPr>
            <a:spLocks noGrp="1"/>
          </p:cNvSpPr>
          <p:nvPr>
            <p:ph sz="quarter" idx="20" hasCustomPrompt="1"/>
          </p:nvPr>
        </p:nvSpPr>
        <p:spPr>
          <a:xfrm>
            <a:off x="6292688" y="1944547"/>
            <a:ext cx="5257800" cy="4100653"/>
          </a:xfrm>
          <a:prstGeom prst="rect">
            <a:avLst/>
          </a:prstGeom>
        </p:spPr>
        <p:txBody>
          <a:bodyPr anchor="ctr" anchorCtr="0"/>
          <a:lstStyle>
            <a:lvl1pPr marL="0" indent="0" algn="ctr">
              <a:buNone/>
              <a:defRPr sz="1600"/>
            </a:lvl1pPr>
            <a:lvl2pPr marL="457200" indent="0">
              <a:buNone/>
              <a:defRPr/>
            </a:lvl2pPr>
            <a:lvl3pPr marL="914400" indent="0">
              <a:buNone/>
              <a:defRPr/>
            </a:lvl3pPr>
            <a:lvl4pPr marL="1371600" indent="0">
              <a:buNone/>
              <a:defRPr/>
            </a:lvl4pPr>
            <a:lvl5pPr marL="1828800" indent="0">
              <a:buNone/>
              <a:defRPr/>
            </a:lvl5pPr>
          </a:lstStyle>
          <a:p>
            <a:pPr lvl="0"/>
            <a:r>
              <a:rPr lang="en-US"/>
              <a:t>Click to add text or chart</a:t>
            </a:r>
          </a:p>
        </p:txBody>
      </p:sp>
      <p:sp>
        <p:nvSpPr>
          <p:cNvPr id="7" name="Text Placeholder 12">
            <a:extLst>
              <a:ext uri="{FF2B5EF4-FFF2-40B4-BE49-F238E27FC236}">
                <a16:creationId xmlns:a16="http://schemas.microsoft.com/office/drawing/2014/main" id="{9240009C-FA90-A30E-38D5-8F6B79C26EF2}"/>
              </a:ext>
            </a:extLst>
          </p:cNvPr>
          <p:cNvSpPr>
            <a:spLocks noGrp="1"/>
          </p:cNvSpPr>
          <p:nvPr>
            <p:ph type="body" sz="quarter" idx="46" hasCustomPrompt="1"/>
          </p:nvPr>
        </p:nvSpPr>
        <p:spPr>
          <a:xfrm>
            <a:off x="6167115" y="1800541"/>
            <a:ext cx="5508943" cy="4400233"/>
          </a:xfrm>
          <a:prstGeom prst="rect">
            <a:avLst/>
          </a:pr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mn-lt"/>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11" name="Text Placeholder 12">
            <a:extLst>
              <a:ext uri="{FF2B5EF4-FFF2-40B4-BE49-F238E27FC236}">
                <a16:creationId xmlns:a16="http://schemas.microsoft.com/office/drawing/2014/main" id="{E64B2B9C-5676-6E0B-D565-56A4B630E5CE}"/>
              </a:ext>
            </a:extLst>
          </p:cNvPr>
          <p:cNvSpPr>
            <a:spLocks noGrp="1"/>
          </p:cNvSpPr>
          <p:nvPr>
            <p:ph type="body" sz="quarter" idx="47" hasCustomPrompt="1"/>
          </p:nvPr>
        </p:nvSpPr>
        <p:spPr>
          <a:xfrm>
            <a:off x="640080" y="1800542"/>
            <a:ext cx="5257800"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Tree>
    <p:extLst>
      <p:ext uri="{BB962C8B-B14F-4D97-AF65-F5344CB8AC3E}">
        <p14:creationId xmlns:p14="http://schemas.microsoft.com/office/powerpoint/2010/main" val="4246840417"/>
      </p:ext>
    </p:extLst>
  </p:cSld>
  <p:clrMapOvr>
    <a:masterClrMapping/>
  </p:clrMapOvr>
  <p:extLst>
    <p:ext uri="{DCECCB84-F9BA-43D5-87BE-67443E8EF086}">
      <p15:sldGuideLst xmlns:p15="http://schemas.microsoft.com/office/powerpoint/2012/main"/>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3 Content Box Option 1">
    <p:spTree>
      <p:nvGrpSpPr>
        <p:cNvPr id="1" name=""/>
        <p:cNvGrpSpPr/>
        <p:nvPr/>
      </p:nvGrpSpPr>
      <p:grpSpPr>
        <a:xfrm>
          <a:off x="0" y="0"/>
          <a:ext cx="0" cy="0"/>
          <a:chOff x="0" y="0"/>
          <a:chExt cx="0" cy="0"/>
        </a:xfrm>
      </p:grpSpPr>
      <p:sp>
        <p:nvSpPr>
          <p:cNvPr id="4" name="Text Placeholder 12">
            <a:extLst>
              <a:ext uri="{FF2B5EF4-FFF2-40B4-BE49-F238E27FC236}">
                <a16:creationId xmlns:a16="http://schemas.microsoft.com/office/drawing/2014/main" id="{4950043C-210E-245A-ABE8-61EE01FBB022}"/>
              </a:ext>
            </a:extLst>
          </p:cNvPr>
          <p:cNvSpPr>
            <a:spLocks noGrp="1"/>
          </p:cNvSpPr>
          <p:nvPr>
            <p:ph type="body" sz="quarter" idx="48" hasCustomPrompt="1"/>
          </p:nvPr>
        </p:nvSpPr>
        <p:spPr>
          <a:xfrm>
            <a:off x="6167119" y="1160463"/>
            <a:ext cx="5508943" cy="5040311"/>
          </a:xfrm>
          <a:prstGeom prst="rect">
            <a:avLst/>
          </a:pr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6" name="Text Placeholder 12">
            <a:extLst>
              <a:ext uri="{FF2B5EF4-FFF2-40B4-BE49-F238E27FC236}">
                <a16:creationId xmlns:a16="http://schemas.microsoft.com/office/drawing/2014/main" id="{F5C87EE1-0DF4-2D0C-699B-29452DFFFCD5}"/>
              </a:ext>
            </a:extLst>
          </p:cNvPr>
          <p:cNvSpPr>
            <a:spLocks noGrp="1"/>
          </p:cNvSpPr>
          <p:nvPr>
            <p:ph type="body" sz="quarter" idx="49" hasCustomPrompt="1"/>
          </p:nvPr>
        </p:nvSpPr>
        <p:spPr>
          <a:xfrm>
            <a:off x="524987" y="4288164"/>
            <a:ext cx="5508943" cy="1912610"/>
          </a:xfrm>
          <a:prstGeom prst="rect">
            <a:avLst/>
          </a:pr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8" name="Text Placeholder 12">
            <a:extLst>
              <a:ext uri="{FF2B5EF4-FFF2-40B4-BE49-F238E27FC236}">
                <a16:creationId xmlns:a16="http://schemas.microsoft.com/office/drawing/2014/main" id="{D20BC085-78AF-2C27-8381-A4DEC64C4656}"/>
              </a:ext>
            </a:extLst>
          </p:cNvPr>
          <p:cNvSpPr>
            <a:spLocks noGrp="1"/>
          </p:cNvSpPr>
          <p:nvPr>
            <p:ph type="body" sz="quarter" idx="50" hasCustomPrompt="1"/>
          </p:nvPr>
        </p:nvSpPr>
        <p:spPr>
          <a:xfrm>
            <a:off x="524987" y="1704350"/>
            <a:ext cx="5508943" cy="1912610"/>
          </a:xfrm>
          <a:prstGeom prst="rect">
            <a:avLst/>
          </a:pr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10" name="Text Placeholder 2">
            <a:extLst>
              <a:ext uri="{FF2B5EF4-FFF2-40B4-BE49-F238E27FC236}">
                <a16:creationId xmlns:a16="http://schemas.microsoft.com/office/drawing/2014/main" id="{C5ED5C40-C383-7A46-B124-5D615FCBE7CE}"/>
              </a:ext>
            </a:extLst>
          </p:cNvPr>
          <p:cNvSpPr>
            <a:spLocks noGrp="1"/>
          </p:cNvSpPr>
          <p:nvPr>
            <p:ph type="body" sz="quarter" idx="10"/>
          </p:nvPr>
        </p:nvSpPr>
        <p:spPr>
          <a:xfrm>
            <a:off x="515938" y="386557"/>
            <a:ext cx="11160125" cy="468312"/>
          </a:xfrm>
          <a:prstGeom prst="rect">
            <a:avLst/>
          </a:prstGeom>
        </p:spPr>
        <p:txBody>
          <a:bodyPr lIns="0" tIns="0" rIns="0" bIns="0" anchor="ctr"/>
          <a:lstStyle>
            <a:lvl1pPr marL="0" indent="0">
              <a:buFont typeface="Arial" panose="020B0604020202020204" pitchFamily="34" charset="0"/>
              <a:buNone/>
              <a:defRPr lang="en-US" sz="2400" b="0" i="0" cap="all" baseline="0" dirty="0">
                <a:latin typeface="+mj-lt"/>
              </a:defRPr>
            </a:lvl1pPr>
          </a:lstStyle>
          <a:p>
            <a:pPr marL="228600" lvl="0" indent="-228600">
              <a:spcBef>
                <a:spcPts val="0"/>
              </a:spcBef>
            </a:pPr>
            <a:r>
              <a:rPr lang="en-GB"/>
              <a:t>Click to edit Master text styles</a:t>
            </a:r>
            <a:endParaRPr lang="en-US"/>
          </a:p>
        </p:txBody>
      </p:sp>
      <p:sp>
        <p:nvSpPr>
          <p:cNvPr id="12" name="Text Placeholder 11">
            <a:extLst>
              <a:ext uri="{FF2B5EF4-FFF2-40B4-BE49-F238E27FC236}">
                <a16:creationId xmlns:a16="http://schemas.microsoft.com/office/drawing/2014/main" id="{C437239A-59CD-71FC-381E-C5CE74E88315}"/>
              </a:ext>
            </a:extLst>
          </p:cNvPr>
          <p:cNvSpPr>
            <a:spLocks noGrp="1"/>
          </p:cNvSpPr>
          <p:nvPr>
            <p:ph type="body" sz="quarter" idx="13"/>
          </p:nvPr>
        </p:nvSpPr>
        <p:spPr>
          <a:xfrm>
            <a:off x="6291262" y="1228713"/>
            <a:ext cx="5260656" cy="320700"/>
          </a:xfrm>
          <a:prstGeom prst="rect">
            <a:avLst/>
          </a:prstGeom>
          <a:ln w="6350">
            <a:noFill/>
          </a:ln>
        </p:spPr>
        <p:txBody>
          <a:bodyPr lIns="0" tIns="0" rIns="0" bIns="0" anchor="ctr" anchorCtr="0">
            <a:normAutofit/>
          </a:bodyPr>
          <a:lstStyle>
            <a:lvl1pPr marL="0" indent="0">
              <a:lnSpc>
                <a:spcPct val="100000"/>
              </a:lnSpc>
              <a:spcBef>
                <a:spcPts val="0"/>
              </a:spcBef>
              <a:spcAft>
                <a:spcPts val="800"/>
              </a:spcAft>
              <a:buClr>
                <a:schemeClr val="tx1"/>
              </a:buClr>
              <a:buFont typeface="Apis For Office" panose="020B0504010101010104" pitchFamily="34" charset="0"/>
              <a:buNone/>
              <a:tabLst/>
              <a:defRPr sz="1800" b="0" i="0">
                <a:solidFill>
                  <a:schemeClr val="tx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p:txBody>
      </p:sp>
      <p:sp>
        <p:nvSpPr>
          <p:cNvPr id="13" name="Text Placeholder 11">
            <a:extLst>
              <a:ext uri="{FF2B5EF4-FFF2-40B4-BE49-F238E27FC236}">
                <a16:creationId xmlns:a16="http://schemas.microsoft.com/office/drawing/2014/main" id="{2697F1F8-8BFE-FB69-31B5-041E5FFED1F6}"/>
              </a:ext>
            </a:extLst>
          </p:cNvPr>
          <p:cNvSpPr>
            <a:spLocks noGrp="1"/>
          </p:cNvSpPr>
          <p:nvPr>
            <p:ph type="body" sz="quarter" idx="14"/>
          </p:nvPr>
        </p:nvSpPr>
        <p:spPr>
          <a:xfrm>
            <a:off x="2015231" y="1160463"/>
            <a:ext cx="4018697" cy="457200"/>
          </a:xfrm>
          <a:prstGeom prst="rect">
            <a:avLst/>
          </a:prstGeom>
          <a:solidFill>
            <a:schemeClr val="bg2"/>
          </a:solidFill>
          <a:ln w="6350">
            <a:noFill/>
          </a:ln>
        </p:spPr>
        <p:txBody>
          <a:bodyPr lIns="91440" tIns="45720" rIns="91440" bIns="45720" anchor="ctr" anchorCtr="0">
            <a:noAutofit/>
          </a:bodyPr>
          <a:lstStyle>
            <a:lvl1pPr marL="0" indent="0">
              <a:lnSpc>
                <a:spcPct val="100000"/>
              </a:lnSpc>
              <a:spcBef>
                <a:spcPts val="0"/>
              </a:spcBef>
              <a:spcAft>
                <a:spcPts val="0"/>
              </a:spcAft>
              <a:buClr>
                <a:schemeClr val="tx1"/>
              </a:buClr>
              <a:buFont typeface="Apis For Office" panose="020B0504010101010104" pitchFamily="34" charset="0"/>
              <a:buNone/>
              <a:tabLst/>
              <a:defRPr sz="1400" b="0" i="0">
                <a:solidFill>
                  <a:schemeClr val="tx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p:txBody>
      </p:sp>
      <p:sp>
        <p:nvSpPr>
          <p:cNvPr id="17" name="Text Placeholder 11">
            <a:extLst>
              <a:ext uri="{FF2B5EF4-FFF2-40B4-BE49-F238E27FC236}">
                <a16:creationId xmlns:a16="http://schemas.microsoft.com/office/drawing/2014/main" id="{3143E20F-1311-1A71-DCDB-64095CFAEC50}"/>
              </a:ext>
            </a:extLst>
          </p:cNvPr>
          <p:cNvSpPr>
            <a:spLocks noGrp="1"/>
          </p:cNvSpPr>
          <p:nvPr>
            <p:ph type="body" sz="quarter" idx="15" hasCustomPrompt="1"/>
          </p:nvPr>
        </p:nvSpPr>
        <p:spPr>
          <a:xfrm>
            <a:off x="524480" y="1160463"/>
            <a:ext cx="1490751" cy="457200"/>
          </a:xfrm>
          <a:prstGeom prst="rect">
            <a:avLst/>
          </a:prstGeom>
          <a:solidFill>
            <a:schemeClr val="accent1"/>
          </a:solidFill>
          <a:ln w="6350">
            <a:noFill/>
          </a:ln>
        </p:spPr>
        <p:txBody>
          <a:bodyPr lIns="91440" tIns="45720" rIns="91440" bIns="45720" anchor="ctr" anchorCtr="0">
            <a:normAutofit/>
          </a:bodyPr>
          <a:lstStyle>
            <a:lvl1pPr marL="0" indent="0">
              <a:lnSpc>
                <a:spcPct val="100000"/>
              </a:lnSpc>
              <a:spcBef>
                <a:spcPts val="0"/>
              </a:spcBef>
              <a:spcAft>
                <a:spcPts val="0"/>
              </a:spcAft>
              <a:buClr>
                <a:schemeClr val="tx1"/>
              </a:buClr>
              <a:buFont typeface="Apis For Office" panose="020B0504010101010104" pitchFamily="34" charset="0"/>
              <a:buNone/>
              <a:tabLst/>
              <a:defRPr sz="1200" b="0" i="0">
                <a:solidFill>
                  <a:schemeClr val="bg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a:t>
            </a:r>
            <a:br>
              <a:rPr lang="en-GB"/>
            </a:br>
            <a:r>
              <a:rPr lang="en-GB"/>
              <a:t>Master text styles</a:t>
            </a:r>
          </a:p>
        </p:txBody>
      </p:sp>
      <p:sp>
        <p:nvSpPr>
          <p:cNvPr id="36" name="Text Placeholder 11">
            <a:extLst>
              <a:ext uri="{FF2B5EF4-FFF2-40B4-BE49-F238E27FC236}">
                <a16:creationId xmlns:a16="http://schemas.microsoft.com/office/drawing/2014/main" id="{675CC6D8-DBD9-A112-713D-6B72D1CC5C9B}"/>
              </a:ext>
            </a:extLst>
          </p:cNvPr>
          <p:cNvSpPr>
            <a:spLocks noGrp="1"/>
          </p:cNvSpPr>
          <p:nvPr>
            <p:ph type="body" sz="quarter" idx="12"/>
          </p:nvPr>
        </p:nvSpPr>
        <p:spPr>
          <a:xfrm>
            <a:off x="640081" y="1772600"/>
            <a:ext cx="5260656" cy="320700"/>
          </a:xfrm>
          <a:prstGeom prst="rect">
            <a:avLst/>
          </a:prstGeom>
          <a:ln w="6350">
            <a:noFill/>
          </a:ln>
        </p:spPr>
        <p:txBody>
          <a:bodyPr lIns="0" tIns="0" rIns="0" bIns="0" anchor="ctr" anchorCtr="0">
            <a:normAutofit/>
          </a:bodyPr>
          <a:lstStyle>
            <a:lvl1pPr marL="0" indent="0">
              <a:lnSpc>
                <a:spcPct val="100000"/>
              </a:lnSpc>
              <a:spcBef>
                <a:spcPts val="0"/>
              </a:spcBef>
              <a:spcAft>
                <a:spcPts val="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p:txBody>
      </p:sp>
      <p:sp>
        <p:nvSpPr>
          <p:cNvPr id="46" name="Content Placeholder 45">
            <a:extLst>
              <a:ext uri="{FF2B5EF4-FFF2-40B4-BE49-F238E27FC236}">
                <a16:creationId xmlns:a16="http://schemas.microsoft.com/office/drawing/2014/main" id="{373D2E91-9741-320D-0126-24A3AF4394BF}"/>
              </a:ext>
            </a:extLst>
          </p:cNvPr>
          <p:cNvSpPr>
            <a:spLocks noGrp="1"/>
          </p:cNvSpPr>
          <p:nvPr>
            <p:ph sz="quarter" idx="22"/>
          </p:nvPr>
        </p:nvSpPr>
        <p:spPr>
          <a:xfrm>
            <a:off x="640081" y="2227916"/>
            <a:ext cx="5258117" cy="1287444"/>
          </a:xfrm>
          <a:prstGeom prst="rect">
            <a:avLst/>
          </a:prstGeom>
        </p:spPr>
        <p:txBody>
          <a:bodyPr lIns="0" tIns="91440" rIns="0" bIns="91440"/>
          <a:lstStyle>
            <a:lvl1pPr marL="228600" indent="-228600">
              <a:lnSpc>
                <a:spcPct val="100000"/>
              </a:lnSpc>
              <a:spcBef>
                <a:spcPts val="0"/>
              </a:spcBef>
              <a:spcAft>
                <a:spcPts val="0"/>
              </a:spcAft>
              <a:buClr>
                <a:schemeClr val="tx1"/>
              </a:buClr>
              <a:buFont typeface="Apis For Office" panose="020B0504010101010104" pitchFamily="34" charset="0"/>
              <a:buChar char="›"/>
              <a:defRPr sz="1400"/>
            </a:lvl1pPr>
            <a:lvl2pPr marL="685800" indent="-228600">
              <a:lnSpc>
                <a:spcPct val="100000"/>
              </a:lnSpc>
              <a:spcBef>
                <a:spcPts val="0"/>
              </a:spcBef>
              <a:spcAft>
                <a:spcPts val="0"/>
              </a:spcAft>
              <a:buClr>
                <a:schemeClr val="tx1"/>
              </a:buClr>
              <a:buFont typeface="Apis For Office" panose="020B0504010101010104" pitchFamily="34" charset="0"/>
              <a:buChar char="›"/>
              <a:defRPr sz="1200"/>
            </a:lvl2pPr>
            <a:lvl3pPr marL="1143000" indent="-228600">
              <a:lnSpc>
                <a:spcPct val="100000"/>
              </a:lnSpc>
              <a:spcBef>
                <a:spcPts val="0"/>
              </a:spcBef>
              <a:spcAft>
                <a:spcPts val="0"/>
              </a:spcAft>
              <a:buClr>
                <a:schemeClr val="tx1"/>
              </a:buClr>
              <a:buFont typeface="Apis For Office" panose="020B0504010101010104" pitchFamily="34" charset="0"/>
              <a:buChar char="›"/>
              <a:defRPr sz="1100"/>
            </a:lvl3pPr>
            <a:lvl4pPr marL="1600200" indent="-228600">
              <a:lnSpc>
                <a:spcPct val="100000"/>
              </a:lnSpc>
              <a:spcBef>
                <a:spcPts val="0"/>
              </a:spcBef>
              <a:spcAft>
                <a:spcPts val="0"/>
              </a:spcAft>
              <a:buClr>
                <a:schemeClr val="tx1"/>
              </a:buClr>
              <a:buFont typeface="Apis For Office" panose="020B0504010101010104" pitchFamily="34" charset="0"/>
              <a:buChar char="›"/>
              <a:defRPr sz="1050"/>
            </a:lvl4pPr>
            <a:lvl5pPr marL="2057400" indent="-228600">
              <a:lnSpc>
                <a:spcPct val="100000"/>
              </a:lnSpc>
              <a:spcBef>
                <a:spcPts val="0"/>
              </a:spcBef>
              <a:spcAft>
                <a:spcPts val="0"/>
              </a:spcAft>
              <a:buClr>
                <a:schemeClr val="tx1"/>
              </a:buClr>
              <a:buFont typeface="Apis For Office" panose="020B0504010101010104" pitchFamily="34" charset="0"/>
              <a:buChar cha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8" name="Content Placeholder 45">
            <a:extLst>
              <a:ext uri="{FF2B5EF4-FFF2-40B4-BE49-F238E27FC236}">
                <a16:creationId xmlns:a16="http://schemas.microsoft.com/office/drawing/2014/main" id="{4762579D-DECD-27FA-AB43-2E2148B4C451}"/>
              </a:ext>
            </a:extLst>
          </p:cNvPr>
          <p:cNvSpPr>
            <a:spLocks noGrp="1"/>
          </p:cNvSpPr>
          <p:nvPr>
            <p:ph sz="quarter" idx="24"/>
          </p:nvPr>
        </p:nvSpPr>
        <p:spPr>
          <a:xfrm>
            <a:off x="6292690" y="1758185"/>
            <a:ext cx="5258117" cy="4325053"/>
          </a:xfrm>
          <a:prstGeom prst="rect">
            <a:avLst/>
          </a:prstGeom>
        </p:spPr>
        <p:txBody>
          <a:bodyPr lIns="0" tIns="91440" rIns="0" bIns="91440"/>
          <a:lstStyle>
            <a:lvl1pPr marL="228600" indent="-228600">
              <a:lnSpc>
                <a:spcPct val="100000"/>
              </a:lnSpc>
              <a:spcBef>
                <a:spcPts val="0"/>
              </a:spcBef>
              <a:spcAft>
                <a:spcPts val="0"/>
              </a:spcAft>
              <a:buClr>
                <a:schemeClr val="tx1"/>
              </a:buClr>
              <a:buFont typeface="Apis For Office" panose="020B0504010101010104" pitchFamily="34" charset="0"/>
              <a:buChar char="›"/>
              <a:defRPr sz="1400"/>
            </a:lvl1pPr>
            <a:lvl2pPr marL="685800" indent="-228600">
              <a:lnSpc>
                <a:spcPct val="100000"/>
              </a:lnSpc>
              <a:spcBef>
                <a:spcPts val="0"/>
              </a:spcBef>
              <a:spcAft>
                <a:spcPts val="0"/>
              </a:spcAft>
              <a:buClr>
                <a:schemeClr val="tx1"/>
              </a:buClr>
              <a:buFont typeface="Apis For Office" panose="020B0504010101010104" pitchFamily="34" charset="0"/>
              <a:buChar char="›"/>
              <a:defRPr sz="1200"/>
            </a:lvl2pPr>
            <a:lvl3pPr marL="1143000" indent="-228600">
              <a:lnSpc>
                <a:spcPct val="100000"/>
              </a:lnSpc>
              <a:spcBef>
                <a:spcPts val="0"/>
              </a:spcBef>
              <a:spcAft>
                <a:spcPts val="0"/>
              </a:spcAft>
              <a:buClr>
                <a:schemeClr val="tx1"/>
              </a:buClr>
              <a:buFont typeface="Apis For Office" panose="020B0504010101010104" pitchFamily="34" charset="0"/>
              <a:buChar char="›"/>
              <a:defRPr sz="1100"/>
            </a:lvl3pPr>
            <a:lvl4pPr marL="1600200" indent="-228600">
              <a:lnSpc>
                <a:spcPct val="100000"/>
              </a:lnSpc>
              <a:spcBef>
                <a:spcPts val="0"/>
              </a:spcBef>
              <a:spcAft>
                <a:spcPts val="0"/>
              </a:spcAft>
              <a:buClr>
                <a:schemeClr val="tx1"/>
              </a:buClr>
              <a:buFont typeface="Apis For Office" panose="020B0504010101010104" pitchFamily="34" charset="0"/>
              <a:buChar char="›"/>
              <a:defRPr sz="1050"/>
            </a:lvl4pPr>
            <a:lvl5pPr marL="2057400" indent="-228600">
              <a:lnSpc>
                <a:spcPct val="100000"/>
              </a:lnSpc>
              <a:spcBef>
                <a:spcPts val="0"/>
              </a:spcBef>
              <a:spcAft>
                <a:spcPts val="0"/>
              </a:spcAft>
              <a:buClr>
                <a:schemeClr val="tx1"/>
              </a:buClr>
              <a:buFont typeface="Apis For Office" panose="020B0504010101010104" pitchFamily="34" charset="0"/>
              <a:buChar cha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Text Placeholder 11">
            <a:extLst>
              <a:ext uri="{FF2B5EF4-FFF2-40B4-BE49-F238E27FC236}">
                <a16:creationId xmlns:a16="http://schemas.microsoft.com/office/drawing/2014/main" id="{3F4576E0-0700-CCA4-DFA5-9ED21E165D01}"/>
              </a:ext>
            </a:extLst>
          </p:cNvPr>
          <p:cNvSpPr>
            <a:spLocks noGrp="1"/>
          </p:cNvSpPr>
          <p:nvPr>
            <p:ph type="body" sz="quarter" idx="25"/>
          </p:nvPr>
        </p:nvSpPr>
        <p:spPr>
          <a:xfrm>
            <a:off x="2015231" y="3744278"/>
            <a:ext cx="4018697" cy="457200"/>
          </a:xfrm>
          <a:prstGeom prst="rect">
            <a:avLst/>
          </a:prstGeom>
          <a:solidFill>
            <a:schemeClr val="bg2"/>
          </a:solidFill>
          <a:ln w="6350">
            <a:noFill/>
          </a:ln>
        </p:spPr>
        <p:txBody>
          <a:bodyPr lIns="91440" tIns="45720" rIns="91440" bIns="45720" anchor="ctr" anchorCtr="0">
            <a:noAutofit/>
          </a:bodyPr>
          <a:lstStyle>
            <a:lvl1pPr marL="0" indent="0">
              <a:lnSpc>
                <a:spcPct val="100000"/>
              </a:lnSpc>
              <a:spcBef>
                <a:spcPts val="0"/>
              </a:spcBef>
              <a:spcAft>
                <a:spcPts val="0"/>
              </a:spcAft>
              <a:buClr>
                <a:schemeClr val="tx1"/>
              </a:buClr>
              <a:buFont typeface="Apis For Office" panose="020B0504010101010104" pitchFamily="34" charset="0"/>
              <a:buNone/>
              <a:tabLst/>
              <a:defRPr sz="1400" b="0" i="0">
                <a:solidFill>
                  <a:schemeClr val="tx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p:txBody>
      </p:sp>
      <p:sp>
        <p:nvSpPr>
          <p:cNvPr id="21" name="Text Placeholder 11">
            <a:extLst>
              <a:ext uri="{FF2B5EF4-FFF2-40B4-BE49-F238E27FC236}">
                <a16:creationId xmlns:a16="http://schemas.microsoft.com/office/drawing/2014/main" id="{3FBFDC1C-0588-5357-2020-44894143A033}"/>
              </a:ext>
            </a:extLst>
          </p:cNvPr>
          <p:cNvSpPr>
            <a:spLocks noGrp="1"/>
          </p:cNvSpPr>
          <p:nvPr>
            <p:ph type="body" sz="quarter" idx="26" hasCustomPrompt="1"/>
          </p:nvPr>
        </p:nvSpPr>
        <p:spPr>
          <a:xfrm>
            <a:off x="524480" y="3744278"/>
            <a:ext cx="1490751" cy="457200"/>
          </a:xfrm>
          <a:prstGeom prst="rect">
            <a:avLst/>
          </a:prstGeom>
          <a:solidFill>
            <a:schemeClr val="accent1"/>
          </a:solidFill>
          <a:ln w="6350">
            <a:noFill/>
          </a:ln>
        </p:spPr>
        <p:txBody>
          <a:bodyPr lIns="91440" tIns="45720" rIns="91440" bIns="45720" anchor="ctr" anchorCtr="0">
            <a:normAutofit/>
          </a:bodyPr>
          <a:lstStyle>
            <a:lvl1pPr marL="0" indent="0">
              <a:lnSpc>
                <a:spcPct val="100000"/>
              </a:lnSpc>
              <a:spcBef>
                <a:spcPts val="0"/>
              </a:spcBef>
              <a:spcAft>
                <a:spcPts val="0"/>
              </a:spcAft>
              <a:buClr>
                <a:schemeClr val="tx1"/>
              </a:buClr>
              <a:buFont typeface="Apis For Office" panose="020B0504010101010104" pitchFamily="34" charset="0"/>
              <a:buNone/>
              <a:tabLst/>
              <a:defRPr sz="1200" b="0" i="0">
                <a:solidFill>
                  <a:schemeClr val="bg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a:t>
            </a:r>
            <a:br>
              <a:rPr lang="en-GB"/>
            </a:br>
            <a:r>
              <a:rPr lang="en-GB"/>
              <a:t>Master text styles</a:t>
            </a:r>
          </a:p>
        </p:txBody>
      </p:sp>
      <p:sp>
        <p:nvSpPr>
          <p:cNvPr id="24" name="Text Placeholder 11">
            <a:extLst>
              <a:ext uri="{FF2B5EF4-FFF2-40B4-BE49-F238E27FC236}">
                <a16:creationId xmlns:a16="http://schemas.microsoft.com/office/drawing/2014/main" id="{A78701E4-DEA4-CEBC-180F-CB579F16520E}"/>
              </a:ext>
            </a:extLst>
          </p:cNvPr>
          <p:cNvSpPr>
            <a:spLocks noGrp="1"/>
          </p:cNvSpPr>
          <p:nvPr>
            <p:ph type="body" sz="quarter" idx="27"/>
          </p:nvPr>
        </p:nvSpPr>
        <p:spPr>
          <a:xfrm>
            <a:off x="640081" y="4356415"/>
            <a:ext cx="5260656" cy="320700"/>
          </a:xfrm>
          <a:prstGeom prst="rect">
            <a:avLst/>
          </a:prstGeom>
          <a:ln w="6350">
            <a:noFill/>
          </a:ln>
        </p:spPr>
        <p:txBody>
          <a:bodyPr lIns="0" tIns="0" rIns="0" bIns="0" anchor="ctr" anchorCtr="0">
            <a:normAutofit/>
          </a:bodyPr>
          <a:lstStyle>
            <a:lvl1pPr marL="0" indent="0">
              <a:lnSpc>
                <a:spcPct val="100000"/>
              </a:lnSpc>
              <a:spcBef>
                <a:spcPts val="0"/>
              </a:spcBef>
              <a:spcAft>
                <a:spcPts val="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p:txBody>
      </p:sp>
      <p:sp>
        <p:nvSpPr>
          <p:cNvPr id="25" name="Content Placeholder 45">
            <a:extLst>
              <a:ext uri="{FF2B5EF4-FFF2-40B4-BE49-F238E27FC236}">
                <a16:creationId xmlns:a16="http://schemas.microsoft.com/office/drawing/2014/main" id="{3BC994E2-E329-DAF4-304D-2334DA5B7BD5}"/>
              </a:ext>
            </a:extLst>
          </p:cNvPr>
          <p:cNvSpPr>
            <a:spLocks noGrp="1"/>
          </p:cNvSpPr>
          <p:nvPr>
            <p:ph sz="quarter" idx="28"/>
          </p:nvPr>
        </p:nvSpPr>
        <p:spPr>
          <a:xfrm>
            <a:off x="640081" y="4811731"/>
            <a:ext cx="5258117" cy="1287444"/>
          </a:xfrm>
          <a:prstGeom prst="rect">
            <a:avLst/>
          </a:prstGeom>
        </p:spPr>
        <p:txBody>
          <a:bodyPr lIns="0" tIns="91440" rIns="0" bIns="91440"/>
          <a:lstStyle>
            <a:lvl1pPr marL="228600" indent="-228600">
              <a:lnSpc>
                <a:spcPct val="100000"/>
              </a:lnSpc>
              <a:spcBef>
                <a:spcPts val="0"/>
              </a:spcBef>
              <a:spcAft>
                <a:spcPts val="0"/>
              </a:spcAft>
              <a:buClr>
                <a:schemeClr val="tx1"/>
              </a:buClr>
              <a:buFont typeface="Apis For Office" panose="020B0504010101010104" pitchFamily="34" charset="0"/>
              <a:buChar char="›"/>
              <a:defRPr sz="1400"/>
            </a:lvl1pPr>
            <a:lvl2pPr marL="685800" indent="-228600">
              <a:lnSpc>
                <a:spcPct val="100000"/>
              </a:lnSpc>
              <a:spcBef>
                <a:spcPts val="0"/>
              </a:spcBef>
              <a:spcAft>
                <a:spcPts val="0"/>
              </a:spcAft>
              <a:buClr>
                <a:schemeClr val="tx1"/>
              </a:buClr>
              <a:buFont typeface="Apis For Office" panose="020B0504010101010104" pitchFamily="34" charset="0"/>
              <a:buChar char="›"/>
              <a:defRPr sz="1200"/>
            </a:lvl2pPr>
            <a:lvl3pPr marL="1143000" indent="-228600">
              <a:lnSpc>
                <a:spcPct val="100000"/>
              </a:lnSpc>
              <a:spcBef>
                <a:spcPts val="0"/>
              </a:spcBef>
              <a:spcAft>
                <a:spcPts val="0"/>
              </a:spcAft>
              <a:buClr>
                <a:schemeClr val="tx1"/>
              </a:buClr>
              <a:buFont typeface="Apis For Office" panose="020B0504010101010104" pitchFamily="34" charset="0"/>
              <a:buChar char="›"/>
              <a:defRPr sz="1100"/>
            </a:lvl3pPr>
            <a:lvl4pPr marL="1600200" indent="-228600">
              <a:lnSpc>
                <a:spcPct val="100000"/>
              </a:lnSpc>
              <a:spcBef>
                <a:spcPts val="0"/>
              </a:spcBef>
              <a:spcAft>
                <a:spcPts val="0"/>
              </a:spcAft>
              <a:buClr>
                <a:schemeClr val="tx1"/>
              </a:buClr>
              <a:buFont typeface="Apis For Office" panose="020B0504010101010104" pitchFamily="34" charset="0"/>
              <a:buChar char="›"/>
              <a:defRPr sz="1050"/>
            </a:lvl4pPr>
            <a:lvl5pPr marL="2057400" indent="-228600">
              <a:lnSpc>
                <a:spcPct val="100000"/>
              </a:lnSpc>
              <a:spcBef>
                <a:spcPts val="0"/>
              </a:spcBef>
              <a:spcAft>
                <a:spcPts val="0"/>
              </a:spcAft>
              <a:buClr>
                <a:schemeClr val="tx1"/>
              </a:buClr>
              <a:buFont typeface="Apis For Office" panose="020B0504010101010104" pitchFamily="34" charset="0"/>
              <a:buChar cha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12">
            <a:extLst>
              <a:ext uri="{FF2B5EF4-FFF2-40B4-BE49-F238E27FC236}">
                <a16:creationId xmlns:a16="http://schemas.microsoft.com/office/drawing/2014/main" id="{E896F245-B8B1-A6FE-3720-3672AAB12FE1}"/>
              </a:ext>
            </a:extLst>
          </p:cNvPr>
          <p:cNvSpPr>
            <a:spLocks noGrp="1"/>
          </p:cNvSpPr>
          <p:nvPr>
            <p:ph type="body" sz="quarter" idx="47" hasCustomPrompt="1"/>
          </p:nvPr>
        </p:nvSpPr>
        <p:spPr>
          <a:xfrm>
            <a:off x="640081" y="2160608"/>
            <a:ext cx="5257800"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11" name="Text Placeholder 12">
            <a:extLst>
              <a:ext uri="{FF2B5EF4-FFF2-40B4-BE49-F238E27FC236}">
                <a16:creationId xmlns:a16="http://schemas.microsoft.com/office/drawing/2014/main" id="{72D60252-3EEE-28AB-F377-9C72239C5E26}"/>
              </a:ext>
            </a:extLst>
          </p:cNvPr>
          <p:cNvSpPr>
            <a:spLocks noGrp="1"/>
          </p:cNvSpPr>
          <p:nvPr>
            <p:ph type="body" sz="quarter" idx="51" hasCustomPrompt="1"/>
          </p:nvPr>
        </p:nvSpPr>
        <p:spPr>
          <a:xfrm>
            <a:off x="640081" y="4744423"/>
            <a:ext cx="5257800"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16" name="Text Placeholder 12">
            <a:extLst>
              <a:ext uri="{FF2B5EF4-FFF2-40B4-BE49-F238E27FC236}">
                <a16:creationId xmlns:a16="http://schemas.microsoft.com/office/drawing/2014/main" id="{F402C9A1-9265-D939-D4EB-4BC4C1C8B5A1}"/>
              </a:ext>
            </a:extLst>
          </p:cNvPr>
          <p:cNvSpPr>
            <a:spLocks noGrp="1"/>
          </p:cNvSpPr>
          <p:nvPr>
            <p:ph type="body" sz="quarter" idx="52" hasCustomPrompt="1"/>
          </p:nvPr>
        </p:nvSpPr>
        <p:spPr>
          <a:xfrm>
            <a:off x="6291262" y="1650846"/>
            <a:ext cx="5257800"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Tree>
    <p:extLst>
      <p:ext uri="{BB962C8B-B14F-4D97-AF65-F5344CB8AC3E}">
        <p14:creationId xmlns:p14="http://schemas.microsoft.com/office/powerpoint/2010/main" val="2594508500"/>
      </p:ext>
    </p:extLst>
  </p:cSld>
  <p:clrMapOvr>
    <a:masterClrMapping/>
  </p:clrMapOvr>
  <p:extLst>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3 Content Box Option 1">
    <p:spTree>
      <p:nvGrpSpPr>
        <p:cNvPr id="1" name=""/>
        <p:cNvGrpSpPr/>
        <p:nvPr/>
      </p:nvGrpSpPr>
      <p:grpSpPr>
        <a:xfrm>
          <a:off x="0" y="0"/>
          <a:ext cx="0" cy="0"/>
          <a:chOff x="0" y="0"/>
          <a:chExt cx="0" cy="0"/>
        </a:xfrm>
      </p:grpSpPr>
      <p:sp>
        <p:nvSpPr>
          <p:cNvPr id="7" name="Text Placeholder 12">
            <a:extLst>
              <a:ext uri="{FF2B5EF4-FFF2-40B4-BE49-F238E27FC236}">
                <a16:creationId xmlns:a16="http://schemas.microsoft.com/office/drawing/2014/main" id="{716253BB-63FC-638A-F169-A36B2F25E680}"/>
              </a:ext>
            </a:extLst>
          </p:cNvPr>
          <p:cNvSpPr>
            <a:spLocks noGrp="1"/>
          </p:cNvSpPr>
          <p:nvPr>
            <p:ph type="body" sz="quarter" idx="48" hasCustomPrompt="1"/>
          </p:nvPr>
        </p:nvSpPr>
        <p:spPr>
          <a:xfrm>
            <a:off x="515938" y="1160463"/>
            <a:ext cx="5508943" cy="5040311"/>
          </a:xfrm>
          <a:prstGeom prst="rect">
            <a:avLst/>
          </a:pr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2" name="Text Placeholder 12">
            <a:extLst>
              <a:ext uri="{FF2B5EF4-FFF2-40B4-BE49-F238E27FC236}">
                <a16:creationId xmlns:a16="http://schemas.microsoft.com/office/drawing/2014/main" id="{C9AE555D-8BF4-42EA-E326-72BE8DE9A84F}"/>
              </a:ext>
            </a:extLst>
          </p:cNvPr>
          <p:cNvSpPr>
            <a:spLocks noGrp="1"/>
          </p:cNvSpPr>
          <p:nvPr>
            <p:ph type="body" sz="quarter" idx="49" hasCustomPrompt="1"/>
          </p:nvPr>
        </p:nvSpPr>
        <p:spPr>
          <a:xfrm>
            <a:off x="6167120" y="4288164"/>
            <a:ext cx="5508943" cy="1912610"/>
          </a:xfrm>
          <a:prstGeom prst="rect">
            <a:avLst/>
          </a:pr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4" name="Text Placeholder 12">
            <a:extLst>
              <a:ext uri="{FF2B5EF4-FFF2-40B4-BE49-F238E27FC236}">
                <a16:creationId xmlns:a16="http://schemas.microsoft.com/office/drawing/2014/main" id="{C4CEB2DA-CE08-A2FB-2BBB-2F885C65568D}"/>
              </a:ext>
            </a:extLst>
          </p:cNvPr>
          <p:cNvSpPr>
            <a:spLocks noGrp="1"/>
          </p:cNvSpPr>
          <p:nvPr>
            <p:ph type="body" sz="quarter" idx="50" hasCustomPrompt="1"/>
          </p:nvPr>
        </p:nvSpPr>
        <p:spPr>
          <a:xfrm>
            <a:off x="6167120" y="1704350"/>
            <a:ext cx="5508943" cy="1912610"/>
          </a:xfrm>
          <a:prstGeom prst="rect">
            <a:avLst/>
          </a:pr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10" name="Text Placeholder 2">
            <a:extLst>
              <a:ext uri="{FF2B5EF4-FFF2-40B4-BE49-F238E27FC236}">
                <a16:creationId xmlns:a16="http://schemas.microsoft.com/office/drawing/2014/main" id="{C5ED5C40-C383-7A46-B124-5D615FCBE7CE}"/>
              </a:ext>
            </a:extLst>
          </p:cNvPr>
          <p:cNvSpPr>
            <a:spLocks noGrp="1"/>
          </p:cNvSpPr>
          <p:nvPr>
            <p:ph type="body" sz="quarter" idx="10"/>
          </p:nvPr>
        </p:nvSpPr>
        <p:spPr>
          <a:xfrm>
            <a:off x="515938" y="386557"/>
            <a:ext cx="11160125" cy="468312"/>
          </a:xfrm>
          <a:prstGeom prst="rect">
            <a:avLst/>
          </a:prstGeom>
        </p:spPr>
        <p:txBody>
          <a:bodyPr lIns="0" tIns="0" rIns="0" bIns="0" anchor="ctr"/>
          <a:lstStyle>
            <a:lvl1pPr marL="0" indent="0">
              <a:buFont typeface="Arial" panose="020B0604020202020204" pitchFamily="34" charset="0"/>
              <a:buNone/>
              <a:defRPr lang="en-US" sz="2400" b="0" i="0" cap="all" baseline="0" dirty="0">
                <a:latin typeface="+mj-lt"/>
              </a:defRPr>
            </a:lvl1pPr>
          </a:lstStyle>
          <a:p>
            <a:pPr marL="228600" lvl="0" indent="-228600">
              <a:spcBef>
                <a:spcPts val="0"/>
              </a:spcBef>
            </a:pPr>
            <a:r>
              <a:rPr lang="en-GB"/>
              <a:t>Click to edit Master text styles</a:t>
            </a:r>
            <a:endParaRPr lang="en-US"/>
          </a:p>
        </p:txBody>
      </p:sp>
      <p:sp>
        <p:nvSpPr>
          <p:cNvPr id="12" name="Text Placeholder 11">
            <a:extLst>
              <a:ext uri="{FF2B5EF4-FFF2-40B4-BE49-F238E27FC236}">
                <a16:creationId xmlns:a16="http://schemas.microsoft.com/office/drawing/2014/main" id="{C437239A-59CD-71FC-381E-C5CE74E88315}"/>
              </a:ext>
            </a:extLst>
          </p:cNvPr>
          <p:cNvSpPr>
            <a:spLocks noGrp="1"/>
          </p:cNvSpPr>
          <p:nvPr>
            <p:ph type="body" sz="quarter" idx="13"/>
          </p:nvPr>
        </p:nvSpPr>
        <p:spPr>
          <a:xfrm>
            <a:off x="640079" y="1228713"/>
            <a:ext cx="5260656" cy="320700"/>
          </a:xfrm>
          <a:prstGeom prst="rect">
            <a:avLst/>
          </a:prstGeom>
          <a:ln w="6350">
            <a:noFill/>
          </a:ln>
        </p:spPr>
        <p:txBody>
          <a:bodyPr lIns="0" tIns="0" rIns="0" bIns="0" anchor="ctr" anchorCtr="0">
            <a:normAutofit/>
          </a:bodyPr>
          <a:lstStyle>
            <a:lvl1pPr marL="0" indent="0">
              <a:lnSpc>
                <a:spcPct val="100000"/>
              </a:lnSpc>
              <a:spcBef>
                <a:spcPts val="0"/>
              </a:spcBef>
              <a:spcAft>
                <a:spcPts val="800"/>
              </a:spcAft>
              <a:buClr>
                <a:schemeClr val="tx1"/>
              </a:buClr>
              <a:buFont typeface="Apis For Office" panose="020B0504010101010104" pitchFamily="34" charset="0"/>
              <a:buNone/>
              <a:tabLst/>
              <a:defRPr sz="1800" b="0" i="0">
                <a:solidFill>
                  <a:schemeClr val="tx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p:txBody>
      </p:sp>
      <p:sp>
        <p:nvSpPr>
          <p:cNvPr id="13" name="Text Placeholder 11">
            <a:extLst>
              <a:ext uri="{FF2B5EF4-FFF2-40B4-BE49-F238E27FC236}">
                <a16:creationId xmlns:a16="http://schemas.microsoft.com/office/drawing/2014/main" id="{2697F1F8-8BFE-FB69-31B5-041E5FFED1F6}"/>
              </a:ext>
            </a:extLst>
          </p:cNvPr>
          <p:cNvSpPr>
            <a:spLocks noGrp="1"/>
          </p:cNvSpPr>
          <p:nvPr>
            <p:ph type="body" sz="quarter" idx="14"/>
          </p:nvPr>
        </p:nvSpPr>
        <p:spPr>
          <a:xfrm>
            <a:off x="7657366" y="1160463"/>
            <a:ext cx="4018697" cy="457200"/>
          </a:xfrm>
          <a:prstGeom prst="rect">
            <a:avLst/>
          </a:prstGeom>
          <a:solidFill>
            <a:schemeClr val="bg2"/>
          </a:solidFill>
          <a:ln w="6350">
            <a:noFill/>
          </a:ln>
        </p:spPr>
        <p:txBody>
          <a:bodyPr lIns="91440" tIns="45720" rIns="91440" bIns="45720" anchor="ctr" anchorCtr="0">
            <a:noAutofit/>
          </a:bodyPr>
          <a:lstStyle>
            <a:lvl1pPr marL="0" indent="0">
              <a:lnSpc>
                <a:spcPct val="100000"/>
              </a:lnSpc>
              <a:spcBef>
                <a:spcPts val="0"/>
              </a:spcBef>
              <a:spcAft>
                <a:spcPts val="0"/>
              </a:spcAft>
              <a:buClr>
                <a:schemeClr val="tx1"/>
              </a:buClr>
              <a:buFont typeface="Apis For Office" panose="020B0504010101010104" pitchFamily="34" charset="0"/>
              <a:buNone/>
              <a:tabLst/>
              <a:defRPr sz="1400" b="0" i="0">
                <a:solidFill>
                  <a:schemeClr val="tx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p:txBody>
      </p:sp>
      <p:sp>
        <p:nvSpPr>
          <p:cNvPr id="17" name="Text Placeholder 11">
            <a:extLst>
              <a:ext uri="{FF2B5EF4-FFF2-40B4-BE49-F238E27FC236}">
                <a16:creationId xmlns:a16="http://schemas.microsoft.com/office/drawing/2014/main" id="{3143E20F-1311-1A71-DCDB-64095CFAEC50}"/>
              </a:ext>
            </a:extLst>
          </p:cNvPr>
          <p:cNvSpPr>
            <a:spLocks noGrp="1"/>
          </p:cNvSpPr>
          <p:nvPr>
            <p:ph type="body" sz="quarter" idx="15" hasCustomPrompt="1"/>
          </p:nvPr>
        </p:nvSpPr>
        <p:spPr>
          <a:xfrm>
            <a:off x="6166615" y="1160463"/>
            <a:ext cx="1490751" cy="457200"/>
          </a:xfrm>
          <a:prstGeom prst="rect">
            <a:avLst/>
          </a:prstGeom>
          <a:solidFill>
            <a:schemeClr val="accent1"/>
          </a:solidFill>
          <a:ln w="6350">
            <a:noFill/>
          </a:ln>
        </p:spPr>
        <p:txBody>
          <a:bodyPr lIns="91440" tIns="45720" rIns="91440" bIns="45720" anchor="ctr" anchorCtr="0">
            <a:normAutofit/>
          </a:bodyPr>
          <a:lstStyle>
            <a:lvl1pPr marL="0" indent="0">
              <a:lnSpc>
                <a:spcPct val="100000"/>
              </a:lnSpc>
              <a:spcBef>
                <a:spcPts val="0"/>
              </a:spcBef>
              <a:spcAft>
                <a:spcPts val="0"/>
              </a:spcAft>
              <a:buClr>
                <a:schemeClr val="tx1"/>
              </a:buClr>
              <a:buFont typeface="Apis For Office" panose="020B0504010101010104" pitchFamily="34" charset="0"/>
              <a:buNone/>
              <a:tabLst/>
              <a:defRPr sz="1200" b="0" i="0">
                <a:solidFill>
                  <a:schemeClr val="bg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a:t>
            </a:r>
            <a:br>
              <a:rPr lang="en-GB"/>
            </a:br>
            <a:r>
              <a:rPr lang="en-GB"/>
              <a:t>Master text styles</a:t>
            </a:r>
          </a:p>
        </p:txBody>
      </p:sp>
      <p:sp>
        <p:nvSpPr>
          <p:cNvPr id="36" name="Text Placeholder 11">
            <a:extLst>
              <a:ext uri="{FF2B5EF4-FFF2-40B4-BE49-F238E27FC236}">
                <a16:creationId xmlns:a16="http://schemas.microsoft.com/office/drawing/2014/main" id="{675CC6D8-DBD9-A112-713D-6B72D1CC5C9B}"/>
              </a:ext>
            </a:extLst>
          </p:cNvPr>
          <p:cNvSpPr>
            <a:spLocks noGrp="1"/>
          </p:cNvSpPr>
          <p:nvPr>
            <p:ph type="body" sz="quarter" idx="12"/>
          </p:nvPr>
        </p:nvSpPr>
        <p:spPr>
          <a:xfrm>
            <a:off x="6282216" y="1772600"/>
            <a:ext cx="5260656" cy="320700"/>
          </a:xfrm>
          <a:prstGeom prst="rect">
            <a:avLst/>
          </a:prstGeom>
          <a:ln w="6350">
            <a:noFill/>
          </a:ln>
        </p:spPr>
        <p:txBody>
          <a:bodyPr lIns="0" tIns="0" rIns="0" bIns="0" anchor="ctr" anchorCtr="0">
            <a:normAutofit/>
          </a:bodyPr>
          <a:lstStyle>
            <a:lvl1pPr marL="0" indent="0">
              <a:lnSpc>
                <a:spcPct val="100000"/>
              </a:lnSpc>
              <a:spcBef>
                <a:spcPts val="0"/>
              </a:spcBef>
              <a:spcAft>
                <a:spcPts val="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p:txBody>
      </p:sp>
      <p:sp>
        <p:nvSpPr>
          <p:cNvPr id="46" name="Content Placeholder 45">
            <a:extLst>
              <a:ext uri="{FF2B5EF4-FFF2-40B4-BE49-F238E27FC236}">
                <a16:creationId xmlns:a16="http://schemas.microsoft.com/office/drawing/2014/main" id="{373D2E91-9741-320D-0126-24A3AF4394BF}"/>
              </a:ext>
            </a:extLst>
          </p:cNvPr>
          <p:cNvSpPr>
            <a:spLocks noGrp="1"/>
          </p:cNvSpPr>
          <p:nvPr>
            <p:ph sz="quarter" idx="22"/>
          </p:nvPr>
        </p:nvSpPr>
        <p:spPr>
          <a:xfrm>
            <a:off x="6282216" y="2227916"/>
            <a:ext cx="5258117" cy="1287444"/>
          </a:xfrm>
          <a:prstGeom prst="rect">
            <a:avLst/>
          </a:prstGeom>
        </p:spPr>
        <p:txBody>
          <a:bodyPr lIns="0" tIns="91440" rIns="0" bIns="91440"/>
          <a:lstStyle>
            <a:lvl1pPr marL="228600" indent="-228600">
              <a:lnSpc>
                <a:spcPct val="100000"/>
              </a:lnSpc>
              <a:spcBef>
                <a:spcPts val="0"/>
              </a:spcBef>
              <a:spcAft>
                <a:spcPts val="0"/>
              </a:spcAft>
              <a:buClr>
                <a:schemeClr val="tx1"/>
              </a:buClr>
              <a:buFont typeface="Apis For Office" panose="020B0504010101010104" pitchFamily="34" charset="0"/>
              <a:buChar char="›"/>
              <a:defRPr sz="1400"/>
            </a:lvl1pPr>
            <a:lvl2pPr marL="685800" indent="-228600">
              <a:lnSpc>
                <a:spcPct val="100000"/>
              </a:lnSpc>
              <a:spcBef>
                <a:spcPts val="0"/>
              </a:spcBef>
              <a:spcAft>
                <a:spcPts val="0"/>
              </a:spcAft>
              <a:buClr>
                <a:schemeClr val="tx1"/>
              </a:buClr>
              <a:buFont typeface="Apis For Office" panose="020B0504010101010104" pitchFamily="34" charset="0"/>
              <a:buChar char="›"/>
              <a:defRPr sz="1200"/>
            </a:lvl2pPr>
            <a:lvl3pPr marL="1143000" indent="-228600">
              <a:lnSpc>
                <a:spcPct val="100000"/>
              </a:lnSpc>
              <a:spcBef>
                <a:spcPts val="0"/>
              </a:spcBef>
              <a:spcAft>
                <a:spcPts val="0"/>
              </a:spcAft>
              <a:buClr>
                <a:schemeClr val="tx1"/>
              </a:buClr>
              <a:buFont typeface="Apis For Office" panose="020B0504010101010104" pitchFamily="34" charset="0"/>
              <a:buChar char="›"/>
              <a:defRPr sz="1100"/>
            </a:lvl3pPr>
            <a:lvl4pPr marL="1600200" indent="-228600">
              <a:lnSpc>
                <a:spcPct val="100000"/>
              </a:lnSpc>
              <a:spcBef>
                <a:spcPts val="0"/>
              </a:spcBef>
              <a:spcAft>
                <a:spcPts val="0"/>
              </a:spcAft>
              <a:buClr>
                <a:schemeClr val="tx1"/>
              </a:buClr>
              <a:buFont typeface="Apis For Office" panose="020B0504010101010104" pitchFamily="34" charset="0"/>
              <a:buChar char="›"/>
              <a:defRPr sz="1050"/>
            </a:lvl4pPr>
            <a:lvl5pPr marL="2057400" indent="-228600">
              <a:lnSpc>
                <a:spcPct val="100000"/>
              </a:lnSpc>
              <a:spcBef>
                <a:spcPts val="0"/>
              </a:spcBef>
              <a:spcAft>
                <a:spcPts val="0"/>
              </a:spcAft>
              <a:buClr>
                <a:schemeClr val="tx1"/>
              </a:buClr>
              <a:buFont typeface="Apis For Office" panose="020B0504010101010104" pitchFamily="34" charset="0"/>
              <a:buChar cha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8" name="Content Placeholder 45">
            <a:extLst>
              <a:ext uri="{FF2B5EF4-FFF2-40B4-BE49-F238E27FC236}">
                <a16:creationId xmlns:a16="http://schemas.microsoft.com/office/drawing/2014/main" id="{4762579D-DECD-27FA-AB43-2E2148B4C451}"/>
              </a:ext>
            </a:extLst>
          </p:cNvPr>
          <p:cNvSpPr>
            <a:spLocks noGrp="1"/>
          </p:cNvSpPr>
          <p:nvPr>
            <p:ph sz="quarter" idx="24"/>
          </p:nvPr>
        </p:nvSpPr>
        <p:spPr>
          <a:xfrm>
            <a:off x="641507" y="1758185"/>
            <a:ext cx="5258117" cy="4325053"/>
          </a:xfrm>
          <a:prstGeom prst="rect">
            <a:avLst/>
          </a:prstGeom>
        </p:spPr>
        <p:txBody>
          <a:bodyPr lIns="0" tIns="91440" rIns="0" bIns="91440"/>
          <a:lstStyle>
            <a:lvl1pPr marL="228600" indent="-228600">
              <a:lnSpc>
                <a:spcPct val="100000"/>
              </a:lnSpc>
              <a:spcBef>
                <a:spcPts val="0"/>
              </a:spcBef>
              <a:spcAft>
                <a:spcPts val="0"/>
              </a:spcAft>
              <a:buClr>
                <a:schemeClr val="tx1"/>
              </a:buClr>
              <a:buFont typeface="Apis For Office" panose="020B0504010101010104" pitchFamily="34" charset="0"/>
              <a:buChar char="›"/>
              <a:defRPr sz="1400"/>
            </a:lvl1pPr>
            <a:lvl2pPr marL="685800" indent="-228600">
              <a:lnSpc>
                <a:spcPct val="100000"/>
              </a:lnSpc>
              <a:spcBef>
                <a:spcPts val="0"/>
              </a:spcBef>
              <a:spcAft>
                <a:spcPts val="0"/>
              </a:spcAft>
              <a:buClr>
                <a:schemeClr val="tx1"/>
              </a:buClr>
              <a:buFont typeface="Apis For Office" panose="020B0504010101010104" pitchFamily="34" charset="0"/>
              <a:buChar char="›"/>
              <a:defRPr sz="1200"/>
            </a:lvl2pPr>
            <a:lvl3pPr marL="1143000" indent="-228600">
              <a:lnSpc>
                <a:spcPct val="100000"/>
              </a:lnSpc>
              <a:spcBef>
                <a:spcPts val="0"/>
              </a:spcBef>
              <a:spcAft>
                <a:spcPts val="0"/>
              </a:spcAft>
              <a:buClr>
                <a:schemeClr val="tx1"/>
              </a:buClr>
              <a:buFont typeface="Apis For Office" panose="020B0504010101010104" pitchFamily="34" charset="0"/>
              <a:buChar char="›"/>
              <a:defRPr sz="1100"/>
            </a:lvl3pPr>
            <a:lvl4pPr marL="1600200" indent="-228600">
              <a:lnSpc>
                <a:spcPct val="100000"/>
              </a:lnSpc>
              <a:spcBef>
                <a:spcPts val="0"/>
              </a:spcBef>
              <a:spcAft>
                <a:spcPts val="0"/>
              </a:spcAft>
              <a:buClr>
                <a:schemeClr val="tx1"/>
              </a:buClr>
              <a:buFont typeface="Apis For Office" panose="020B0504010101010104" pitchFamily="34" charset="0"/>
              <a:buChar char="›"/>
              <a:defRPr sz="1050"/>
            </a:lvl4pPr>
            <a:lvl5pPr marL="2057400" indent="-228600">
              <a:lnSpc>
                <a:spcPct val="100000"/>
              </a:lnSpc>
              <a:spcBef>
                <a:spcPts val="0"/>
              </a:spcBef>
              <a:spcAft>
                <a:spcPts val="0"/>
              </a:spcAft>
              <a:buClr>
                <a:schemeClr val="tx1"/>
              </a:buClr>
              <a:buFont typeface="Apis For Office" panose="020B0504010101010104" pitchFamily="34" charset="0"/>
              <a:buChar cha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Text Placeholder 11">
            <a:extLst>
              <a:ext uri="{FF2B5EF4-FFF2-40B4-BE49-F238E27FC236}">
                <a16:creationId xmlns:a16="http://schemas.microsoft.com/office/drawing/2014/main" id="{3F4576E0-0700-CCA4-DFA5-9ED21E165D01}"/>
              </a:ext>
            </a:extLst>
          </p:cNvPr>
          <p:cNvSpPr>
            <a:spLocks noGrp="1"/>
          </p:cNvSpPr>
          <p:nvPr>
            <p:ph type="body" sz="quarter" idx="25"/>
          </p:nvPr>
        </p:nvSpPr>
        <p:spPr>
          <a:xfrm>
            <a:off x="7657366" y="3744278"/>
            <a:ext cx="4018697" cy="457200"/>
          </a:xfrm>
          <a:prstGeom prst="rect">
            <a:avLst/>
          </a:prstGeom>
          <a:solidFill>
            <a:schemeClr val="bg2"/>
          </a:solidFill>
          <a:ln w="6350">
            <a:noFill/>
          </a:ln>
        </p:spPr>
        <p:txBody>
          <a:bodyPr lIns="91440" tIns="45720" rIns="91440" bIns="45720" anchor="ctr" anchorCtr="0">
            <a:noAutofit/>
          </a:bodyPr>
          <a:lstStyle>
            <a:lvl1pPr marL="0" indent="0">
              <a:lnSpc>
                <a:spcPct val="100000"/>
              </a:lnSpc>
              <a:spcBef>
                <a:spcPts val="0"/>
              </a:spcBef>
              <a:spcAft>
                <a:spcPts val="0"/>
              </a:spcAft>
              <a:buClr>
                <a:schemeClr val="tx1"/>
              </a:buClr>
              <a:buFont typeface="Apis For Office" panose="020B0504010101010104" pitchFamily="34" charset="0"/>
              <a:buNone/>
              <a:tabLst/>
              <a:defRPr sz="1400" b="0" i="0">
                <a:solidFill>
                  <a:schemeClr val="tx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p:txBody>
      </p:sp>
      <p:sp>
        <p:nvSpPr>
          <p:cNvPr id="21" name="Text Placeholder 11">
            <a:extLst>
              <a:ext uri="{FF2B5EF4-FFF2-40B4-BE49-F238E27FC236}">
                <a16:creationId xmlns:a16="http://schemas.microsoft.com/office/drawing/2014/main" id="{3FBFDC1C-0588-5357-2020-44894143A033}"/>
              </a:ext>
            </a:extLst>
          </p:cNvPr>
          <p:cNvSpPr>
            <a:spLocks noGrp="1"/>
          </p:cNvSpPr>
          <p:nvPr>
            <p:ph type="body" sz="quarter" idx="26" hasCustomPrompt="1"/>
          </p:nvPr>
        </p:nvSpPr>
        <p:spPr>
          <a:xfrm>
            <a:off x="6166615" y="3744278"/>
            <a:ext cx="1490751" cy="457200"/>
          </a:xfrm>
          <a:prstGeom prst="rect">
            <a:avLst/>
          </a:prstGeom>
          <a:solidFill>
            <a:schemeClr val="accent1"/>
          </a:solidFill>
          <a:ln w="6350">
            <a:noFill/>
          </a:ln>
        </p:spPr>
        <p:txBody>
          <a:bodyPr lIns="91440" tIns="45720" rIns="91440" bIns="45720" anchor="ctr" anchorCtr="0">
            <a:normAutofit/>
          </a:bodyPr>
          <a:lstStyle>
            <a:lvl1pPr marL="0" indent="0">
              <a:lnSpc>
                <a:spcPct val="100000"/>
              </a:lnSpc>
              <a:spcBef>
                <a:spcPts val="0"/>
              </a:spcBef>
              <a:spcAft>
                <a:spcPts val="0"/>
              </a:spcAft>
              <a:buClr>
                <a:schemeClr val="tx1"/>
              </a:buClr>
              <a:buFont typeface="Apis For Office" panose="020B0504010101010104" pitchFamily="34" charset="0"/>
              <a:buNone/>
              <a:tabLst/>
              <a:defRPr sz="1200" b="0" i="0">
                <a:solidFill>
                  <a:schemeClr val="bg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a:t>
            </a:r>
            <a:br>
              <a:rPr lang="en-GB"/>
            </a:br>
            <a:r>
              <a:rPr lang="en-GB"/>
              <a:t>Master text styles</a:t>
            </a:r>
          </a:p>
        </p:txBody>
      </p:sp>
      <p:sp>
        <p:nvSpPr>
          <p:cNvPr id="24" name="Text Placeholder 11">
            <a:extLst>
              <a:ext uri="{FF2B5EF4-FFF2-40B4-BE49-F238E27FC236}">
                <a16:creationId xmlns:a16="http://schemas.microsoft.com/office/drawing/2014/main" id="{A78701E4-DEA4-CEBC-180F-CB579F16520E}"/>
              </a:ext>
            </a:extLst>
          </p:cNvPr>
          <p:cNvSpPr>
            <a:spLocks noGrp="1"/>
          </p:cNvSpPr>
          <p:nvPr>
            <p:ph type="body" sz="quarter" idx="27"/>
          </p:nvPr>
        </p:nvSpPr>
        <p:spPr>
          <a:xfrm>
            <a:off x="6282216" y="4356415"/>
            <a:ext cx="5260656" cy="320700"/>
          </a:xfrm>
          <a:prstGeom prst="rect">
            <a:avLst/>
          </a:prstGeom>
          <a:ln w="6350">
            <a:noFill/>
          </a:ln>
        </p:spPr>
        <p:txBody>
          <a:bodyPr lIns="0" tIns="0" rIns="0" bIns="0" anchor="ctr" anchorCtr="0">
            <a:normAutofit/>
          </a:bodyPr>
          <a:lstStyle>
            <a:lvl1pPr marL="0" indent="0">
              <a:lnSpc>
                <a:spcPct val="100000"/>
              </a:lnSpc>
              <a:spcBef>
                <a:spcPts val="0"/>
              </a:spcBef>
              <a:spcAft>
                <a:spcPts val="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p:txBody>
      </p:sp>
      <p:sp>
        <p:nvSpPr>
          <p:cNvPr id="25" name="Content Placeholder 45">
            <a:extLst>
              <a:ext uri="{FF2B5EF4-FFF2-40B4-BE49-F238E27FC236}">
                <a16:creationId xmlns:a16="http://schemas.microsoft.com/office/drawing/2014/main" id="{3BC994E2-E329-DAF4-304D-2334DA5B7BD5}"/>
              </a:ext>
            </a:extLst>
          </p:cNvPr>
          <p:cNvSpPr>
            <a:spLocks noGrp="1"/>
          </p:cNvSpPr>
          <p:nvPr>
            <p:ph sz="quarter" idx="28"/>
          </p:nvPr>
        </p:nvSpPr>
        <p:spPr>
          <a:xfrm>
            <a:off x="6282216" y="4811731"/>
            <a:ext cx="5258117" cy="1287444"/>
          </a:xfrm>
          <a:prstGeom prst="rect">
            <a:avLst/>
          </a:prstGeom>
        </p:spPr>
        <p:txBody>
          <a:bodyPr lIns="0" tIns="91440" rIns="0" bIns="91440"/>
          <a:lstStyle>
            <a:lvl1pPr marL="228600" indent="-228600">
              <a:lnSpc>
                <a:spcPct val="100000"/>
              </a:lnSpc>
              <a:spcBef>
                <a:spcPts val="0"/>
              </a:spcBef>
              <a:spcAft>
                <a:spcPts val="0"/>
              </a:spcAft>
              <a:buClr>
                <a:schemeClr val="tx1"/>
              </a:buClr>
              <a:buFont typeface="Apis For Office" panose="020B0504010101010104" pitchFamily="34" charset="0"/>
              <a:buChar char="›"/>
              <a:defRPr sz="1400"/>
            </a:lvl1pPr>
            <a:lvl2pPr marL="685800" indent="-228600">
              <a:lnSpc>
                <a:spcPct val="100000"/>
              </a:lnSpc>
              <a:spcBef>
                <a:spcPts val="0"/>
              </a:spcBef>
              <a:spcAft>
                <a:spcPts val="0"/>
              </a:spcAft>
              <a:buClr>
                <a:schemeClr val="tx1"/>
              </a:buClr>
              <a:buFont typeface="Apis For Office" panose="020B0504010101010104" pitchFamily="34" charset="0"/>
              <a:buChar char="›"/>
              <a:defRPr sz="1200"/>
            </a:lvl2pPr>
            <a:lvl3pPr marL="1143000" indent="-228600">
              <a:lnSpc>
                <a:spcPct val="100000"/>
              </a:lnSpc>
              <a:spcBef>
                <a:spcPts val="0"/>
              </a:spcBef>
              <a:spcAft>
                <a:spcPts val="0"/>
              </a:spcAft>
              <a:buClr>
                <a:schemeClr val="tx1"/>
              </a:buClr>
              <a:buFont typeface="Apis For Office" panose="020B0504010101010104" pitchFamily="34" charset="0"/>
              <a:buChar char="›"/>
              <a:defRPr sz="1100"/>
            </a:lvl3pPr>
            <a:lvl4pPr marL="1600200" indent="-228600">
              <a:lnSpc>
                <a:spcPct val="100000"/>
              </a:lnSpc>
              <a:spcBef>
                <a:spcPts val="0"/>
              </a:spcBef>
              <a:spcAft>
                <a:spcPts val="0"/>
              </a:spcAft>
              <a:buClr>
                <a:schemeClr val="tx1"/>
              </a:buClr>
              <a:buFont typeface="Apis For Office" panose="020B0504010101010104" pitchFamily="34" charset="0"/>
              <a:buChar char="›"/>
              <a:defRPr sz="1050"/>
            </a:lvl4pPr>
            <a:lvl5pPr marL="2057400" indent="-228600">
              <a:lnSpc>
                <a:spcPct val="100000"/>
              </a:lnSpc>
              <a:spcBef>
                <a:spcPts val="0"/>
              </a:spcBef>
              <a:spcAft>
                <a:spcPts val="0"/>
              </a:spcAft>
              <a:buClr>
                <a:schemeClr val="tx1"/>
              </a:buClr>
              <a:buFont typeface="Apis For Office" panose="020B0504010101010104" pitchFamily="34" charset="0"/>
              <a:buChar cha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12">
            <a:extLst>
              <a:ext uri="{FF2B5EF4-FFF2-40B4-BE49-F238E27FC236}">
                <a16:creationId xmlns:a16="http://schemas.microsoft.com/office/drawing/2014/main" id="{F3EA5684-11C8-A850-DF5A-8027D80377ED}"/>
              </a:ext>
            </a:extLst>
          </p:cNvPr>
          <p:cNvSpPr>
            <a:spLocks noGrp="1"/>
          </p:cNvSpPr>
          <p:nvPr>
            <p:ph type="body" sz="quarter" idx="47" hasCustomPrompt="1"/>
          </p:nvPr>
        </p:nvSpPr>
        <p:spPr>
          <a:xfrm>
            <a:off x="6292691" y="2160608"/>
            <a:ext cx="5257800"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6" name="Text Placeholder 12">
            <a:extLst>
              <a:ext uri="{FF2B5EF4-FFF2-40B4-BE49-F238E27FC236}">
                <a16:creationId xmlns:a16="http://schemas.microsoft.com/office/drawing/2014/main" id="{BB76947B-E0F8-7B51-8B97-3D14C9A018AE}"/>
              </a:ext>
            </a:extLst>
          </p:cNvPr>
          <p:cNvSpPr>
            <a:spLocks noGrp="1"/>
          </p:cNvSpPr>
          <p:nvPr>
            <p:ph type="body" sz="quarter" idx="51" hasCustomPrompt="1"/>
          </p:nvPr>
        </p:nvSpPr>
        <p:spPr>
          <a:xfrm>
            <a:off x="6292691" y="4744423"/>
            <a:ext cx="5257800"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8" name="Text Placeholder 12">
            <a:extLst>
              <a:ext uri="{FF2B5EF4-FFF2-40B4-BE49-F238E27FC236}">
                <a16:creationId xmlns:a16="http://schemas.microsoft.com/office/drawing/2014/main" id="{1BD21DE0-ECA7-D830-F4BE-EB772FDC6B8A}"/>
              </a:ext>
            </a:extLst>
          </p:cNvPr>
          <p:cNvSpPr>
            <a:spLocks noGrp="1"/>
          </p:cNvSpPr>
          <p:nvPr>
            <p:ph type="body" sz="quarter" idx="52" hasCustomPrompt="1"/>
          </p:nvPr>
        </p:nvSpPr>
        <p:spPr>
          <a:xfrm>
            <a:off x="641509" y="1650846"/>
            <a:ext cx="5257800"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Tree>
    <p:extLst>
      <p:ext uri="{BB962C8B-B14F-4D97-AF65-F5344CB8AC3E}">
        <p14:creationId xmlns:p14="http://schemas.microsoft.com/office/powerpoint/2010/main" val="3333436554"/>
      </p:ext>
    </p:extLst>
  </p:cSld>
  <p:clrMapOvr>
    <a:masterClrMapping/>
  </p:clrMapOvr>
  <p:extLst>
    <p:ext uri="{DCECCB84-F9BA-43D5-87BE-67443E8EF086}">
      <p15:sldGuideLst xmlns:p15="http://schemas.microsoft.com/office/powerpoint/2012/main"/>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3 Content Box Option 2">
    <p:spTree>
      <p:nvGrpSpPr>
        <p:cNvPr id="1" name=""/>
        <p:cNvGrpSpPr/>
        <p:nvPr/>
      </p:nvGrpSpPr>
      <p:grpSpPr>
        <a:xfrm>
          <a:off x="0" y="0"/>
          <a:ext cx="0" cy="0"/>
          <a:chOff x="0" y="0"/>
          <a:chExt cx="0" cy="0"/>
        </a:xfrm>
      </p:grpSpPr>
      <p:sp>
        <p:nvSpPr>
          <p:cNvPr id="7" name="Text Placeholder 12">
            <a:extLst>
              <a:ext uri="{FF2B5EF4-FFF2-40B4-BE49-F238E27FC236}">
                <a16:creationId xmlns:a16="http://schemas.microsoft.com/office/drawing/2014/main" id="{D3AD9DC7-902E-1646-7C7A-2ACCC9B0C78D}"/>
              </a:ext>
            </a:extLst>
          </p:cNvPr>
          <p:cNvSpPr>
            <a:spLocks noGrp="1"/>
          </p:cNvSpPr>
          <p:nvPr>
            <p:ph type="body" sz="quarter" idx="48" hasCustomPrompt="1"/>
          </p:nvPr>
        </p:nvSpPr>
        <p:spPr>
          <a:xfrm>
            <a:off x="515938" y="3344027"/>
            <a:ext cx="11160116" cy="2856747"/>
          </a:xfrm>
          <a:prstGeom prst="rect">
            <a:avLst/>
          </a:pr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28" name="Content Placeholder 45">
            <a:extLst>
              <a:ext uri="{FF2B5EF4-FFF2-40B4-BE49-F238E27FC236}">
                <a16:creationId xmlns:a16="http://schemas.microsoft.com/office/drawing/2014/main" id="{9F6C7197-65EC-4974-E6CF-BE6791A65D5F}"/>
              </a:ext>
            </a:extLst>
          </p:cNvPr>
          <p:cNvSpPr>
            <a:spLocks noGrp="1"/>
          </p:cNvSpPr>
          <p:nvPr>
            <p:ph sz="quarter" idx="22"/>
          </p:nvPr>
        </p:nvSpPr>
        <p:spPr>
          <a:xfrm>
            <a:off x="515938" y="1800542"/>
            <a:ext cx="5508935" cy="1374581"/>
          </a:xfrm>
          <a:prstGeom prst="rect">
            <a:avLst/>
          </a:prstGeom>
          <a:ln>
            <a:solidFill>
              <a:schemeClr val="bg2">
                <a:lumMod val="90000"/>
              </a:schemeClr>
            </a:solidFill>
          </a:ln>
        </p:spPr>
        <p:txBody>
          <a:bodyPr lIns="137160" tIns="91440" rIns="137160" bIns="91440"/>
          <a:lstStyle>
            <a:lvl1pPr marL="228600" indent="-228600">
              <a:lnSpc>
                <a:spcPct val="100000"/>
              </a:lnSpc>
              <a:spcBef>
                <a:spcPts val="0"/>
              </a:spcBef>
              <a:spcAft>
                <a:spcPts val="600"/>
              </a:spcAft>
              <a:buClr>
                <a:schemeClr val="tx1"/>
              </a:buClr>
              <a:buFont typeface="Apis For Office" panose="020B0504010101010104" pitchFamily="34" charset="0"/>
              <a:buChar char="›"/>
              <a:defRPr sz="1200"/>
            </a:lvl1pPr>
            <a:lvl2pPr marL="685800" indent="-228600">
              <a:lnSpc>
                <a:spcPct val="100000"/>
              </a:lnSpc>
              <a:spcBef>
                <a:spcPts val="0"/>
              </a:spcBef>
              <a:spcAft>
                <a:spcPts val="600"/>
              </a:spcAft>
              <a:buClr>
                <a:schemeClr val="tx1"/>
              </a:buClr>
              <a:buFont typeface="Apis For Office" panose="020B0504010101010104" pitchFamily="34" charset="0"/>
              <a:buChar char="›"/>
              <a:defRPr sz="1100"/>
            </a:lvl2pPr>
            <a:lvl3pPr marL="1143000" indent="-228600">
              <a:lnSpc>
                <a:spcPct val="100000"/>
              </a:lnSpc>
              <a:spcBef>
                <a:spcPts val="0"/>
              </a:spcBef>
              <a:spcAft>
                <a:spcPts val="600"/>
              </a:spcAft>
              <a:buClr>
                <a:schemeClr val="tx1"/>
              </a:buClr>
              <a:buFont typeface="Apis For Office" panose="020B0504010101010104" pitchFamily="34" charset="0"/>
              <a:buChar char="›"/>
              <a:defRPr sz="1050"/>
            </a:lvl3pPr>
            <a:lvl4pPr marL="1600200" indent="-228600">
              <a:lnSpc>
                <a:spcPct val="100000"/>
              </a:lnSpc>
              <a:spcBef>
                <a:spcPts val="0"/>
              </a:spcBef>
              <a:spcAft>
                <a:spcPts val="600"/>
              </a:spcAft>
              <a:buClr>
                <a:schemeClr val="tx1"/>
              </a:buClr>
              <a:buFont typeface="Apis For Office" panose="020B0504010101010104" pitchFamily="34" charset="0"/>
              <a:buChar char="›"/>
              <a:defRPr sz="1000"/>
            </a:lvl4pPr>
            <a:lvl5pPr marL="2057400" indent="-228600">
              <a:lnSpc>
                <a:spcPct val="100000"/>
              </a:lnSpc>
              <a:spcBef>
                <a:spcPts val="0"/>
              </a:spcBef>
              <a:spcAft>
                <a:spcPts val="600"/>
              </a:spcAft>
              <a:buClr>
                <a:schemeClr val="tx1"/>
              </a:buClr>
              <a:buFont typeface="Apis For Office" panose="020B0504010101010104" pitchFamily="34" charset="0"/>
              <a:buChar cha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11">
            <a:extLst>
              <a:ext uri="{FF2B5EF4-FFF2-40B4-BE49-F238E27FC236}">
                <a16:creationId xmlns:a16="http://schemas.microsoft.com/office/drawing/2014/main" id="{88BAB30B-B141-7E17-8587-9CB6C4358738}"/>
              </a:ext>
            </a:extLst>
          </p:cNvPr>
          <p:cNvSpPr>
            <a:spLocks noGrp="1"/>
          </p:cNvSpPr>
          <p:nvPr>
            <p:ph type="body" sz="quarter" idx="12"/>
          </p:nvPr>
        </p:nvSpPr>
        <p:spPr>
          <a:xfrm>
            <a:off x="515936" y="1160462"/>
            <a:ext cx="5508937" cy="640080"/>
          </a:xfrm>
          <a:prstGeom prst="rect">
            <a:avLst/>
          </a:prstGeom>
          <a:solidFill>
            <a:schemeClr val="bg1">
              <a:lumMod val="95000"/>
            </a:schemeClr>
          </a:solidFill>
          <a:ln w="6350">
            <a:solidFill>
              <a:schemeClr val="bg2">
                <a:lumMod val="90000"/>
              </a:schemeClr>
            </a:solidFill>
          </a:ln>
        </p:spPr>
        <p:txBody>
          <a:bodyPr lIns="137160" tIns="0" rIns="137160" bIns="0" anchor="ctr" anchorCtr="0">
            <a:normAutofit/>
          </a:bodyPr>
          <a:lstStyle>
            <a:lvl1pPr marL="0" indent="0">
              <a:lnSpc>
                <a:spcPct val="100000"/>
              </a:lnSpc>
              <a:spcBef>
                <a:spcPts val="0"/>
              </a:spcBef>
              <a:spcAft>
                <a:spcPts val="800"/>
              </a:spcAft>
              <a:buClr>
                <a:schemeClr val="tx1"/>
              </a:buClr>
              <a:buFont typeface="Apis For Office" panose="020B0504010101010104" pitchFamily="34" charset="0"/>
              <a:buNone/>
              <a:tabLst/>
              <a:defRPr sz="1800" b="0" i="0">
                <a:solidFill>
                  <a:schemeClr val="tx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p:txBody>
      </p:sp>
      <p:sp>
        <p:nvSpPr>
          <p:cNvPr id="12" name="Text Placeholder 11">
            <a:extLst>
              <a:ext uri="{FF2B5EF4-FFF2-40B4-BE49-F238E27FC236}">
                <a16:creationId xmlns:a16="http://schemas.microsoft.com/office/drawing/2014/main" id="{C437239A-59CD-71FC-381E-C5CE74E88315}"/>
              </a:ext>
            </a:extLst>
          </p:cNvPr>
          <p:cNvSpPr>
            <a:spLocks noGrp="1"/>
          </p:cNvSpPr>
          <p:nvPr>
            <p:ph type="body" sz="quarter" idx="13"/>
          </p:nvPr>
        </p:nvSpPr>
        <p:spPr>
          <a:xfrm>
            <a:off x="6167117" y="1160462"/>
            <a:ext cx="5508937" cy="640080"/>
          </a:xfrm>
          <a:prstGeom prst="rect">
            <a:avLst/>
          </a:prstGeom>
          <a:solidFill>
            <a:schemeClr val="bg1">
              <a:lumMod val="95000"/>
            </a:schemeClr>
          </a:solidFill>
          <a:ln w="6350">
            <a:solidFill>
              <a:schemeClr val="bg2">
                <a:lumMod val="90000"/>
              </a:schemeClr>
            </a:solidFill>
          </a:ln>
        </p:spPr>
        <p:txBody>
          <a:bodyPr lIns="137160" tIns="0" rIns="137160" bIns="0" anchor="ctr" anchorCtr="0">
            <a:normAutofit/>
          </a:bodyPr>
          <a:lstStyle>
            <a:lvl1pPr marL="0" indent="0">
              <a:lnSpc>
                <a:spcPct val="100000"/>
              </a:lnSpc>
              <a:spcBef>
                <a:spcPts val="0"/>
              </a:spcBef>
              <a:spcAft>
                <a:spcPts val="800"/>
              </a:spcAft>
              <a:buClr>
                <a:schemeClr val="tx1"/>
              </a:buClr>
              <a:buFont typeface="Apis For Office" panose="020B0504010101010104" pitchFamily="34" charset="0"/>
              <a:buNone/>
              <a:tabLst/>
              <a:defRPr sz="1800" b="0" i="0">
                <a:solidFill>
                  <a:schemeClr val="tx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p:txBody>
      </p:sp>
      <p:sp>
        <p:nvSpPr>
          <p:cNvPr id="10" name="Text Placeholder 2">
            <a:extLst>
              <a:ext uri="{FF2B5EF4-FFF2-40B4-BE49-F238E27FC236}">
                <a16:creationId xmlns:a16="http://schemas.microsoft.com/office/drawing/2014/main" id="{C5ED5C40-C383-7A46-B124-5D615FCBE7CE}"/>
              </a:ext>
            </a:extLst>
          </p:cNvPr>
          <p:cNvSpPr>
            <a:spLocks noGrp="1"/>
          </p:cNvSpPr>
          <p:nvPr>
            <p:ph type="body" sz="quarter" idx="10"/>
          </p:nvPr>
        </p:nvSpPr>
        <p:spPr>
          <a:xfrm>
            <a:off x="515938" y="386557"/>
            <a:ext cx="11160125" cy="468312"/>
          </a:xfrm>
          <a:prstGeom prst="rect">
            <a:avLst/>
          </a:prstGeom>
        </p:spPr>
        <p:txBody>
          <a:bodyPr lIns="0" tIns="0" rIns="0" bIns="0" anchor="ctr"/>
          <a:lstStyle>
            <a:lvl1pPr marL="0" indent="0">
              <a:lnSpc>
                <a:spcPct val="90000"/>
              </a:lnSpc>
              <a:spcBef>
                <a:spcPts val="0"/>
              </a:spcBef>
              <a:buFont typeface="Arial" panose="020B0604020202020204" pitchFamily="34" charset="0"/>
              <a:buNone/>
              <a:defRPr sz="2400" b="0" i="0" cap="all" baseline="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
        <p:nvSpPr>
          <p:cNvPr id="23" name="Text Placeholder 11">
            <a:extLst>
              <a:ext uri="{FF2B5EF4-FFF2-40B4-BE49-F238E27FC236}">
                <a16:creationId xmlns:a16="http://schemas.microsoft.com/office/drawing/2014/main" id="{A9ADFCFE-EBA0-B533-BB21-81BCC54763C6}"/>
              </a:ext>
            </a:extLst>
          </p:cNvPr>
          <p:cNvSpPr>
            <a:spLocks noGrp="1"/>
          </p:cNvSpPr>
          <p:nvPr>
            <p:ph type="body" sz="quarter" idx="18"/>
          </p:nvPr>
        </p:nvSpPr>
        <p:spPr>
          <a:xfrm>
            <a:off x="640080" y="3408781"/>
            <a:ext cx="10911837" cy="320700"/>
          </a:xfrm>
          <a:prstGeom prst="rect">
            <a:avLst/>
          </a:prstGeom>
          <a:ln w="6350">
            <a:noFill/>
          </a:ln>
        </p:spPr>
        <p:txBody>
          <a:bodyPr lIns="0" tIns="0" rIns="0" bIns="0" anchor="ctr" anchorCtr="0">
            <a:normAutofit/>
          </a:bodyPr>
          <a:lstStyle>
            <a:lvl1pPr marL="0" indent="0">
              <a:lnSpc>
                <a:spcPct val="100000"/>
              </a:lnSpc>
              <a:spcBef>
                <a:spcPts val="0"/>
              </a:spcBef>
              <a:spcAft>
                <a:spcPts val="800"/>
              </a:spcAft>
              <a:buClr>
                <a:schemeClr val="tx1"/>
              </a:buClr>
              <a:buFont typeface="Apis For Office" panose="020B0504010101010104" pitchFamily="34" charset="0"/>
              <a:buNone/>
              <a:tabLst/>
              <a:defRPr sz="1800" b="0" i="0">
                <a:solidFill>
                  <a:schemeClr val="accent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p:txBody>
      </p:sp>
      <p:sp>
        <p:nvSpPr>
          <p:cNvPr id="27" name="Content Placeholder 26">
            <a:extLst>
              <a:ext uri="{FF2B5EF4-FFF2-40B4-BE49-F238E27FC236}">
                <a16:creationId xmlns:a16="http://schemas.microsoft.com/office/drawing/2014/main" id="{03B31561-52C5-08AE-E466-1BEB830AF4E1}"/>
              </a:ext>
            </a:extLst>
          </p:cNvPr>
          <p:cNvSpPr>
            <a:spLocks noGrp="1"/>
          </p:cNvSpPr>
          <p:nvPr>
            <p:ph sz="quarter" idx="19"/>
          </p:nvPr>
        </p:nvSpPr>
        <p:spPr>
          <a:xfrm>
            <a:off x="637226" y="3919997"/>
            <a:ext cx="10911837" cy="2156330"/>
          </a:xfrm>
          <a:prstGeom prst="rect">
            <a:avLst/>
          </a:prstGeom>
        </p:spPr>
        <p:txBody>
          <a:bodyPr/>
          <a:lstStyle>
            <a:lvl1pPr marL="228600" indent="-228600">
              <a:lnSpc>
                <a:spcPct val="100000"/>
              </a:lnSpc>
              <a:spcBef>
                <a:spcPts val="0"/>
              </a:spcBef>
              <a:buClr>
                <a:schemeClr val="accent1"/>
              </a:buClr>
              <a:buFont typeface="Apis For Office" panose="020B0504010101010104" pitchFamily="34" charset="0"/>
              <a:buChar char="›"/>
              <a:defRPr sz="1600"/>
            </a:lvl1pPr>
            <a:lvl2pPr marL="457200" indent="0">
              <a:buNone/>
              <a:defRPr sz="1600"/>
            </a:lvl2pPr>
            <a:lvl3pPr marL="914400" indent="0">
              <a:buNone/>
              <a:defRPr sz="1400"/>
            </a:lvl3pPr>
            <a:lvl4pPr marL="1371600" indent="0">
              <a:buNone/>
              <a:defRPr sz="1200"/>
            </a:lvl4pPr>
            <a:lvl5pPr marL="1828800" indent="0">
              <a:buNone/>
              <a:defRPr sz="1200"/>
            </a:lvl5pPr>
          </a:lstStyle>
          <a:p>
            <a:pPr lvl="0"/>
            <a:r>
              <a:rPr lang="en-US"/>
              <a:t>Click to edit Master text styles</a:t>
            </a:r>
          </a:p>
        </p:txBody>
      </p:sp>
      <p:sp>
        <p:nvSpPr>
          <p:cNvPr id="29" name="Content Placeholder 45">
            <a:extLst>
              <a:ext uri="{FF2B5EF4-FFF2-40B4-BE49-F238E27FC236}">
                <a16:creationId xmlns:a16="http://schemas.microsoft.com/office/drawing/2014/main" id="{05F3E37C-E1D0-7C2A-6926-B376B842D86F}"/>
              </a:ext>
            </a:extLst>
          </p:cNvPr>
          <p:cNvSpPr>
            <a:spLocks noGrp="1"/>
          </p:cNvSpPr>
          <p:nvPr>
            <p:ph sz="quarter" idx="23"/>
          </p:nvPr>
        </p:nvSpPr>
        <p:spPr>
          <a:xfrm>
            <a:off x="6167119" y="1800542"/>
            <a:ext cx="5508935" cy="1374581"/>
          </a:xfrm>
          <a:prstGeom prst="rect">
            <a:avLst/>
          </a:prstGeom>
          <a:ln>
            <a:solidFill>
              <a:schemeClr val="bg2">
                <a:lumMod val="90000"/>
              </a:schemeClr>
            </a:solidFill>
          </a:ln>
        </p:spPr>
        <p:txBody>
          <a:bodyPr lIns="137160" tIns="91440" rIns="137160" bIns="91440"/>
          <a:lstStyle>
            <a:lvl1pPr marL="228600" indent="-228600">
              <a:lnSpc>
                <a:spcPct val="100000"/>
              </a:lnSpc>
              <a:spcBef>
                <a:spcPts val="0"/>
              </a:spcBef>
              <a:spcAft>
                <a:spcPts val="600"/>
              </a:spcAft>
              <a:buClr>
                <a:schemeClr val="tx1"/>
              </a:buClr>
              <a:buFont typeface="Apis For Office" panose="020B0504010101010104" pitchFamily="34" charset="0"/>
              <a:buChar char="›"/>
              <a:defRPr sz="1200"/>
            </a:lvl1pPr>
            <a:lvl2pPr marL="685800" indent="-228600">
              <a:lnSpc>
                <a:spcPct val="100000"/>
              </a:lnSpc>
              <a:spcBef>
                <a:spcPts val="0"/>
              </a:spcBef>
              <a:spcAft>
                <a:spcPts val="600"/>
              </a:spcAft>
              <a:buClr>
                <a:schemeClr val="tx1"/>
              </a:buClr>
              <a:buFont typeface="Apis For Office" panose="020B0504010101010104" pitchFamily="34" charset="0"/>
              <a:buChar char="›"/>
              <a:defRPr sz="1100"/>
            </a:lvl2pPr>
            <a:lvl3pPr marL="1143000" indent="-228600">
              <a:lnSpc>
                <a:spcPct val="100000"/>
              </a:lnSpc>
              <a:spcBef>
                <a:spcPts val="0"/>
              </a:spcBef>
              <a:spcAft>
                <a:spcPts val="600"/>
              </a:spcAft>
              <a:buClr>
                <a:schemeClr val="tx1"/>
              </a:buClr>
              <a:buFont typeface="Apis For Office" panose="020B0504010101010104" pitchFamily="34" charset="0"/>
              <a:buChar char="›"/>
              <a:defRPr sz="1050"/>
            </a:lvl3pPr>
            <a:lvl4pPr marL="1600200" indent="-228600">
              <a:lnSpc>
                <a:spcPct val="100000"/>
              </a:lnSpc>
              <a:spcBef>
                <a:spcPts val="0"/>
              </a:spcBef>
              <a:spcAft>
                <a:spcPts val="600"/>
              </a:spcAft>
              <a:buClr>
                <a:schemeClr val="tx1"/>
              </a:buClr>
              <a:buFont typeface="Apis For Office" panose="020B0504010101010104" pitchFamily="34" charset="0"/>
              <a:buChar char="›"/>
              <a:defRPr sz="1000"/>
            </a:lvl4pPr>
            <a:lvl5pPr marL="2057400" indent="-228600">
              <a:lnSpc>
                <a:spcPct val="100000"/>
              </a:lnSpc>
              <a:spcBef>
                <a:spcPts val="0"/>
              </a:spcBef>
              <a:spcAft>
                <a:spcPts val="600"/>
              </a:spcAft>
              <a:buClr>
                <a:schemeClr val="tx1"/>
              </a:buClr>
              <a:buFont typeface="Apis For Office" panose="020B0504010101010104" pitchFamily="34" charset="0"/>
              <a:buChar cha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12">
            <a:extLst>
              <a:ext uri="{FF2B5EF4-FFF2-40B4-BE49-F238E27FC236}">
                <a16:creationId xmlns:a16="http://schemas.microsoft.com/office/drawing/2014/main" id="{680DD333-96C4-8F82-EF5F-4DE389A032FC}"/>
              </a:ext>
            </a:extLst>
          </p:cNvPr>
          <p:cNvSpPr>
            <a:spLocks noGrp="1"/>
          </p:cNvSpPr>
          <p:nvPr>
            <p:ph type="body" sz="quarter" idx="52" hasCustomPrompt="1"/>
          </p:nvPr>
        </p:nvSpPr>
        <p:spPr>
          <a:xfrm>
            <a:off x="641509" y="3824739"/>
            <a:ext cx="10908792"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Tree>
    <p:extLst>
      <p:ext uri="{BB962C8B-B14F-4D97-AF65-F5344CB8AC3E}">
        <p14:creationId xmlns:p14="http://schemas.microsoft.com/office/powerpoint/2010/main" val="1892915933"/>
      </p:ext>
    </p:extLst>
  </p:cSld>
  <p:clrMapOvr>
    <a:masterClrMapping/>
  </p:clrMapOvr>
  <p:extLst>
    <p:ext uri="{DCECCB84-F9BA-43D5-87BE-67443E8EF086}">
      <p15:sldGuideLst xmlns:p15="http://schemas.microsoft.com/office/powerpoint/2012/main"/>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3 Content Box Option 2">
    <p:spTree>
      <p:nvGrpSpPr>
        <p:cNvPr id="1" name=""/>
        <p:cNvGrpSpPr/>
        <p:nvPr/>
      </p:nvGrpSpPr>
      <p:grpSpPr>
        <a:xfrm>
          <a:off x="0" y="0"/>
          <a:ext cx="0" cy="0"/>
          <a:chOff x="0" y="0"/>
          <a:chExt cx="0" cy="0"/>
        </a:xfrm>
      </p:grpSpPr>
      <p:sp>
        <p:nvSpPr>
          <p:cNvPr id="7" name="Text Placeholder 12">
            <a:extLst>
              <a:ext uri="{FF2B5EF4-FFF2-40B4-BE49-F238E27FC236}">
                <a16:creationId xmlns:a16="http://schemas.microsoft.com/office/drawing/2014/main" id="{7DF3D67E-ADE5-8478-3991-8A40837676A6}"/>
              </a:ext>
            </a:extLst>
          </p:cNvPr>
          <p:cNvSpPr>
            <a:spLocks noGrp="1"/>
          </p:cNvSpPr>
          <p:nvPr>
            <p:ph type="body" sz="quarter" idx="48" hasCustomPrompt="1"/>
          </p:nvPr>
        </p:nvSpPr>
        <p:spPr>
          <a:xfrm>
            <a:off x="515938" y="1160463"/>
            <a:ext cx="11160116" cy="2856747"/>
          </a:xfrm>
          <a:prstGeom prst="rect">
            <a:avLst/>
          </a:pr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28" name="Content Placeholder 45">
            <a:extLst>
              <a:ext uri="{FF2B5EF4-FFF2-40B4-BE49-F238E27FC236}">
                <a16:creationId xmlns:a16="http://schemas.microsoft.com/office/drawing/2014/main" id="{9F6C7197-65EC-4974-E6CF-BE6791A65D5F}"/>
              </a:ext>
            </a:extLst>
          </p:cNvPr>
          <p:cNvSpPr>
            <a:spLocks noGrp="1"/>
          </p:cNvSpPr>
          <p:nvPr>
            <p:ph sz="quarter" idx="22"/>
          </p:nvPr>
        </p:nvSpPr>
        <p:spPr>
          <a:xfrm>
            <a:off x="515938" y="4826194"/>
            <a:ext cx="5508935" cy="1374581"/>
          </a:xfrm>
          <a:prstGeom prst="rect">
            <a:avLst/>
          </a:prstGeom>
          <a:ln>
            <a:solidFill>
              <a:schemeClr val="bg2">
                <a:lumMod val="90000"/>
              </a:schemeClr>
            </a:solidFill>
          </a:ln>
        </p:spPr>
        <p:txBody>
          <a:bodyPr lIns="137160" tIns="91440" rIns="137160" bIns="91440"/>
          <a:lstStyle>
            <a:lvl1pPr marL="228600" indent="-228600">
              <a:lnSpc>
                <a:spcPct val="100000"/>
              </a:lnSpc>
              <a:spcBef>
                <a:spcPts val="0"/>
              </a:spcBef>
              <a:spcAft>
                <a:spcPts val="600"/>
              </a:spcAft>
              <a:buClr>
                <a:schemeClr val="tx1"/>
              </a:buClr>
              <a:buFont typeface="Apis For Office" panose="020B0504010101010104" pitchFamily="34" charset="0"/>
              <a:buChar char="›"/>
              <a:defRPr sz="1200"/>
            </a:lvl1pPr>
            <a:lvl2pPr marL="685800" indent="-228600">
              <a:lnSpc>
                <a:spcPct val="100000"/>
              </a:lnSpc>
              <a:spcBef>
                <a:spcPts val="0"/>
              </a:spcBef>
              <a:spcAft>
                <a:spcPts val="600"/>
              </a:spcAft>
              <a:buClr>
                <a:schemeClr val="tx1"/>
              </a:buClr>
              <a:buFont typeface="Apis For Office" panose="020B0504010101010104" pitchFamily="34" charset="0"/>
              <a:buChar char="›"/>
              <a:defRPr sz="1100"/>
            </a:lvl2pPr>
            <a:lvl3pPr marL="1143000" indent="-228600">
              <a:lnSpc>
                <a:spcPct val="100000"/>
              </a:lnSpc>
              <a:spcBef>
                <a:spcPts val="0"/>
              </a:spcBef>
              <a:spcAft>
                <a:spcPts val="600"/>
              </a:spcAft>
              <a:buClr>
                <a:schemeClr val="tx1"/>
              </a:buClr>
              <a:buFont typeface="Apis For Office" panose="020B0504010101010104" pitchFamily="34" charset="0"/>
              <a:buChar char="›"/>
              <a:defRPr sz="1050"/>
            </a:lvl3pPr>
            <a:lvl4pPr marL="1600200" indent="-228600">
              <a:lnSpc>
                <a:spcPct val="100000"/>
              </a:lnSpc>
              <a:spcBef>
                <a:spcPts val="0"/>
              </a:spcBef>
              <a:spcAft>
                <a:spcPts val="600"/>
              </a:spcAft>
              <a:buClr>
                <a:schemeClr val="tx1"/>
              </a:buClr>
              <a:buFont typeface="Apis For Office" panose="020B0504010101010104" pitchFamily="34" charset="0"/>
              <a:buChar char="›"/>
              <a:defRPr sz="1000"/>
            </a:lvl4pPr>
            <a:lvl5pPr marL="2057400" indent="-228600">
              <a:lnSpc>
                <a:spcPct val="100000"/>
              </a:lnSpc>
              <a:spcBef>
                <a:spcPts val="0"/>
              </a:spcBef>
              <a:spcAft>
                <a:spcPts val="600"/>
              </a:spcAft>
              <a:buClr>
                <a:schemeClr val="tx1"/>
              </a:buClr>
              <a:buFont typeface="Apis For Office" panose="020B0504010101010104" pitchFamily="34" charset="0"/>
              <a:buChar cha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11">
            <a:extLst>
              <a:ext uri="{FF2B5EF4-FFF2-40B4-BE49-F238E27FC236}">
                <a16:creationId xmlns:a16="http://schemas.microsoft.com/office/drawing/2014/main" id="{88BAB30B-B141-7E17-8587-9CB6C4358738}"/>
              </a:ext>
            </a:extLst>
          </p:cNvPr>
          <p:cNvSpPr>
            <a:spLocks noGrp="1"/>
          </p:cNvSpPr>
          <p:nvPr>
            <p:ph type="body" sz="quarter" idx="12"/>
          </p:nvPr>
        </p:nvSpPr>
        <p:spPr>
          <a:xfrm>
            <a:off x="515936" y="4186114"/>
            <a:ext cx="5508937" cy="640080"/>
          </a:xfrm>
          <a:prstGeom prst="rect">
            <a:avLst/>
          </a:prstGeom>
          <a:solidFill>
            <a:schemeClr val="bg1">
              <a:lumMod val="95000"/>
            </a:schemeClr>
          </a:solidFill>
          <a:ln w="6350">
            <a:solidFill>
              <a:schemeClr val="bg2">
                <a:lumMod val="90000"/>
              </a:schemeClr>
            </a:solidFill>
          </a:ln>
        </p:spPr>
        <p:txBody>
          <a:bodyPr lIns="137160" tIns="0" rIns="137160" bIns="0" anchor="ctr" anchorCtr="0">
            <a:normAutofit/>
          </a:bodyPr>
          <a:lstStyle>
            <a:lvl1pPr marL="0" indent="0">
              <a:lnSpc>
                <a:spcPct val="100000"/>
              </a:lnSpc>
              <a:spcBef>
                <a:spcPts val="0"/>
              </a:spcBef>
              <a:spcAft>
                <a:spcPts val="800"/>
              </a:spcAft>
              <a:buClr>
                <a:schemeClr val="tx1"/>
              </a:buClr>
              <a:buFont typeface="Apis For Office" panose="020B0504010101010104" pitchFamily="34" charset="0"/>
              <a:buNone/>
              <a:tabLst/>
              <a:defRPr sz="1800" b="0" i="0">
                <a:solidFill>
                  <a:schemeClr val="tx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p:txBody>
      </p:sp>
      <p:sp>
        <p:nvSpPr>
          <p:cNvPr id="12" name="Text Placeholder 11">
            <a:extLst>
              <a:ext uri="{FF2B5EF4-FFF2-40B4-BE49-F238E27FC236}">
                <a16:creationId xmlns:a16="http://schemas.microsoft.com/office/drawing/2014/main" id="{C437239A-59CD-71FC-381E-C5CE74E88315}"/>
              </a:ext>
            </a:extLst>
          </p:cNvPr>
          <p:cNvSpPr>
            <a:spLocks noGrp="1"/>
          </p:cNvSpPr>
          <p:nvPr>
            <p:ph type="body" sz="quarter" idx="13"/>
          </p:nvPr>
        </p:nvSpPr>
        <p:spPr>
          <a:xfrm>
            <a:off x="6167117" y="4186114"/>
            <a:ext cx="5508937" cy="640080"/>
          </a:xfrm>
          <a:prstGeom prst="rect">
            <a:avLst/>
          </a:prstGeom>
          <a:solidFill>
            <a:schemeClr val="bg1">
              <a:lumMod val="95000"/>
            </a:schemeClr>
          </a:solidFill>
          <a:ln w="6350">
            <a:solidFill>
              <a:schemeClr val="bg2">
                <a:lumMod val="90000"/>
              </a:schemeClr>
            </a:solidFill>
          </a:ln>
        </p:spPr>
        <p:txBody>
          <a:bodyPr lIns="137160" tIns="0" rIns="137160" bIns="0" anchor="ctr" anchorCtr="0">
            <a:normAutofit/>
          </a:bodyPr>
          <a:lstStyle>
            <a:lvl1pPr marL="0" indent="0">
              <a:lnSpc>
                <a:spcPct val="100000"/>
              </a:lnSpc>
              <a:spcBef>
                <a:spcPts val="0"/>
              </a:spcBef>
              <a:spcAft>
                <a:spcPts val="800"/>
              </a:spcAft>
              <a:buClr>
                <a:schemeClr val="tx1"/>
              </a:buClr>
              <a:buFont typeface="Apis For Office" panose="020B0504010101010104" pitchFamily="34" charset="0"/>
              <a:buNone/>
              <a:tabLst/>
              <a:defRPr sz="1800" b="0" i="0">
                <a:solidFill>
                  <a:schemeClr val="tx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p:txBody>
      </p:sp>
      <p:sp>
        <p:nvSpPr>
          <p:cNvPr id="10" name="Text Placeholder 2">
            <a:extLst>
              <a:ext uri="{FF2B5EF4-FFF2-40B4-BE49-F238E27FC236}">
                <a16:creationId xmlns:a16="http://schemas.microsoft.com/office/drawing/2014/main" id="{C5ED5C40-C383-7A46-B124-5D615FCBE7CE}"/>
              </a:ext>
            </a:extLst>
          </p:cNvPr>
          <p:cNvSpPr>
            <a:spLocks noGrp="1"/>
          </p:cNvSpPr>
          <p:nvPr>
            <p:ph type="body" sz="quarter" idx="10"/>
          </p:nvPr>
        </p:nvSpPr>
        <p:spPr>
          <a:xfrm>
            <a:off x="515938" y="386557"/>
            <a:ext cx="11160125" cy="468312"/>
          </a:xfrm>
          <a:prstGeom prst="rect">
            <a:avLst/>
          </a:prstGeom>
        </p:spPr>
        <p:txBody>
          <a:bodyPr lIns="0" tIns="0" rIns="0" bIns="0" anchor="ctr"/>
          <a:lstStyle>
            <a:lvl1pPr marL="0" indent="0">
              <a:lnSpc>
                <a:spcPct val="90000"/>
              </a:lnSpc>
              <a:spcBef>
                <a:spcPts val="0"/>
              </a:spcBef>
              <a:buFont typeface="Arial" panose="020B0604020202020204" pitchFamily="34" charset="0"/>
              <a:buNone/>
              <a:defRPr sz="2400" b="0" i="0" cap="all" baseline="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
        <p:nvSpPr>
          <p:cNvPr id="23" name="Text Placeholder 11">
            <a:extLst>
              <a:ext uri="{FF2B5EF4-FFF2-40B4-BE49-F238E27FC236}">
                <a16:creationId xmlns:a16="http://schemas.microsoft.com/office/drawing/2014/main" id="{A9ADFCFE-EBA0-B533-BB21-81BCC54763C6}"/>
              </a:ext>
            </a:extLst>
          </p:cNvPr>
          <p:cNvSpPr>
            <a:spLocks noGrp="1"/>
          </p:cNvSpPr>
          <p:nvPr>
            <p:ph type="body" sz="quarter" idx="18"/>
          </p:nvPr>
        </p:nvSpPr>
        <p:spPr>
          <a:xfrm>
            <a:off x="640080" y="1225216"/>
            <a:ext cx="10911837" cy="320700"/>
          </a:xfrm>
          <a:prstGeom prst="rect">
            <a:avLst/>
          </a:prstGeom>
          <a:ln w="6350">
            <a:noFill/>
          </a:ln>
        </p:spPr>
        <p:txBody>
          <a:bodyPr lIns="0" tIns="0" rIns="0" bIns="0" anchor="ctr" anchorCtr="0">
            <a:normAutofit/>
          </a:bodyPr>
          <a:lstStyle>
            <a:lvl1pPr marL="0" indent="0">
              <a:lnSpc>
                <a:spcPct val="100000"/>
              </a:lnSpc>
              <a:spcBef>
                <a:spcPts val="0"/>
              </a:spcBef>
              <a:spcAft>
                <a:spcPts val="800"/>
              </a:spcAft>
              <a:buClr>
                <a:schemeClr val="tx1"/>
              </a:buClr>
              <a:buFont typeface="Apis For Office" panose="020B0504010101010104" pitchFamily="34" charset="0"/>
              <a:buNone/>
              <a:tabLst/>
              <a:defRPr sz="1800" b="0" i="0">
                <a:solidFill>
                  <a:schemeClr val="accent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p:txBody>
      </p:sp>
      <p:sp>
        <p:nvSpPr>
          <p:cNvPr id="27" name="Content Placeholder 26">
            <a:extLst>
              <a:ext uri="{FF2B5EF4-FFF2-40B4-BE49-F238E27FC236}">
                <a16:creationId xmlns:a16="http://schemas.microsoft.com/office/drawing/2014/main" id="{03B31561-52C5-08AE-E466-1BEB830AF4E1}"/>
              </a:ext>
            </a:extLst>
          </p:cNvPr>
          <p:cNvSpPr>
            <a:spLocks noGrp="1"/>
          </p:cNvSpPr>
          <p:nvPr>
            <p:ph sz="quarter" idx="19"/>
          </p:nvPr>
        </p:nvSpPr>
        <p:spPr>
          <a:xfrm>
            <a:off x="637226" y="1736432"/>
            <a:ext cx="10911837" cy="2156330"/>
          </a:xfrm>
          <a:prstGeom prst="rect">
            <a:avLst/>
          </a:prstGeom>
        </p:spPr>
        <p:txBody>
          <a:bodyPr/>
          <a:lstStyle>
            <a:lvl1pPr marL="228600" indent="-228600">
              <a:lnSpc>
                <a:spcPct val="100000"/>
              </a:lnSpc>
              <a:spcBef>
                <a:spcPts val="0"/>
              </a:spcBef>
              <a:buClr>
                <a:schemeClr val="accent1"/>
              </a:buClr>
              <a:buFont typeface="Apis For Office" panose="020B0504010101010104" pitchFamily="34" charset="0"/>
              <a:buChar char="›"/>
              <a:defRPr sz="1600"/>
            </a:lvl1pPr>
            <a:lvl2pPr marL="457200" indent="0">
              <a:buNone/>
              <a:defRPr sz="1600"/>
            </a:lvl2pPr>
            <a:lvl3pPr marL="914400" indent="0">
              <a:buNone/>
              <a:defRPr sz="1400"/>
            </a:lvl3pPr>
            <a:lvl4pPr marL="1371600" indent="0">
              <a:buNone/>
              <a:defRPr sz="1200"/>
            </a:lvl4pPr>
            <a:lvl5pPr marL="1828800" indent="0">
              <a:buNone/>
              <a:defRPr sz="1200"/>
            </a:lvl5pPr>
          </a:lstStyle>
          <a:p>
            <a:pPr lvl="0"/>
            <a:r>
              <a:rPr lang="en-US"/>
              <a:t>Click to edit Master text styles</a:t>
            </a:r>
          </a:p>
        </p:txBody>
      </p:sp>
      <p:sp>
        <p:nvSpPr>
          <p:cNvPr id="29" name="Content Placeholder 45">
            <a:extLst>
              <a:ext uri="{FF2B5EF4-FFF2-40B4-BE49-F238E27FC236}">
                <a16:creationId xmlns:a16="http://schemas.microsoft.com/office/drawing/2014/main" id="{05F3E37C-E1D0-7C2A-6926-B376B842D86F}"/>
              </a:ext>
            </a:extLst>
          </p:cNvPr>
          <p:cNvSpPr>
            <a:spLocks noGrp="1"/>
          </p:cNvSpPr>
          <p:nvPr>
            <p:ph sz="quarter" idx="23"/>
          </p:nvPr>
        </p:nvSpPr>
        <p:spPr>
          <a:xfrm>
            <a:off x="6167119" y="4826194"/>
            <a:ext cx="5508935" cy="1374581"/>
          </a:xfrm>
          <a:prstGeom prst="rect">
            <a:avLst/>
          </a:prstGeom>
          <a:ln>
            <a:solidFill>
              <a:schemeClr val="bg2">
                <a:lumMod val="90000"/>
              </a:schemeClr>
            </a:solidFill>
          </a:ln>
        </p:spPr>
        <p:txBody>
          <a:bodyPr lIns="137160" tIns="91440" rIns="137160" bIns="91440"/>
          <a:lstStyle>
            <a:lvl1pPr marL="228600" indent="-228600">
              <a:lnSpc>
                <a:spcPct val="100000"/>
              </a:lnSpc>
              <a:spcBef>
                <a:spcPts val="0"/>
              </a:spcBef>
              <a:spcAft>
                <a:spcPts val="600"/>
              </a:spcAft>
              <a:buClr>
                <a:schemeClr val="tx1"/>
              </a:buClr>
              <a:buFont typeface="Apis For Office" panose="020B0504010101010104" pitchFamily="34" charset="0"/>
              <a:buChar char="›"/>
              <a:defRPr sz="1200"/>
            </a:lvl1pPr>
            <a:lvl2pPr marL="685800" indent="-228600">
              <a:lnSpc>
                <a:spcPct val="100000"/>
              </a:lnSpc>
              <a:spcBef>
                <a:spcPts val="0"/>
              </a:spcBef>
              <a:spcAft>
                <a:spcPts val="600"/>
              </a:spcAft>
              <a:buClr>
                <a:schemeClr val="tx1"/>
              </a:buClr>
              <a:buFont typeface="Apis For Office" panose="020B0504010101010104" pitchFamily="34" charset="0"/>
              <a:buChar char="›"/>
              <a:defRPr sz="1100"/>
            </a:lvl2pPr>
            <a:lvl3pPr marL="1143000" indent="-228600">
              <a:lnSpc>
                <a:spcPct val="100000"/>
              </a:lnSpc>
              <a:spcBef>
                <a:spcPts val="0"/>
              </a:spcBef>
              <a:spcAft>
                <a:spcPts val="600"/>
              </a:spcAft>
              <a:buClr>
                <a:schemeClr val="tx1"/>
              </a:buClr>
              <a:buFont typeface="Apis For Office" panose="020B0504010101010104" pitchFamily="34" charset="0"/>
              <a:buChar char="›"/>
              <a:defRPr sz="1050"/>
            </a:lvl3pPr>
            <a:lvl4pPr marL="1600200" indent="-228600">
              <a:lnSpc>
                <a:spcPct val="100000"/>
              </a:lnSpc>
              <a:spcBef>
                <a:spcPts val="0"/>
              </a:spcBef>
              <a:spcAft>
                <a:spcPts val="600"/>
              </a:spcAft>
              <a:buClr>
                <a:schemeClr val="tx1"/>
              </a:buClr>
              <a:buFont typeface="Apis For Office" panose="020B0504010101010104" pitchFamily="34" charset="0"/>
              <a:buChar char="›"/>
              <a:defRPr sz="1000"/>
            </a:lvl4pPr>
            <a:lvl5pPr marL="2057400" indent="-228600">
              <a:lnSpc>
                <a:spcPct val="100000"/>
              </a:lnSpc>
              <a:spcBef>
                <a:spcPts val="0"/>
              </a:spcBef>
              <a:spcAft>
                <a:spcPts val="600"/>
              </a:spcAft>
              <a:buClr>
                <a:schemeClr val="tx1"/>
              </a:buClr>
              <a:buFont typeface="Apis For Office" panose="020B0504010101010104" pitchFamily="34" charset="0"/>
              <a:buChar cha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12">
            <a:extLst>
              <a:ext uri="{FF2B5EF4-FFF2-40B4-BE49-F238E27FC236}">
                <a16:creationId xmlns:a16="http://schemas.microsoft.com/office/drawing/2014/main" id="{9EB33A6C-1C9B-23D5-38F2-E001A8E0A8D0}"/>
              </a:ext>
            </a:extLst>
          </p:cNvPr>
          <p:cNvSpPr>
            <a:spLocks noGrp="1"/>
          </p:cNvSpPr>
          <p:nvPr>
            <p:ph type="body" sz="quarter" idx="52" hasCustomPrompt="1"/>
          </p:nvPr>
        </p:nvSpPr>
        <p:spPr>
          <a:xfrm>
            <a:off x="641509" y="1641174"/>
            <a:ext cx="10908792"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Tree>
    <p:extLst>
      <p:ext uri="{BB962C8B-B14F-4D97-AF65-F5344CB8AC3E}">
        <p14:creationId xmlns:p14="http://schemas.microsoft.com/office/powerpoint/2010/main" val="2959358854"/>
      </p:ext>
    </p:extLst>
  </p:cSld>
  <p:clrMapOvr>
    <a:masterClrMapping/>
  </p:clrMapOvr>
  <p:extLst>
    <p:ext uri="{DCECCB84-F9BA-43D5-87BE-67443E8EF086}">
      <p15:sldGuideLst xmlns:p15="http://schemas.microsoft.com/office/powerpoint/2012/main"/>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ext + Chart or Table Option 1">
    <p:spTree>
      <p:nvGrpSpPr>
        <p:cNvPr id="1" name=""/>
        <p:cNvGrpSpPr/>
        <p:nvPr/>
      </p:nvGrpSpPr>
      <p:grpSpPr>
        <a:xfrm>
          <a:off x="0" y="0"/>
          <a:ext cx="0" cy="0"/>
          <a:chOff x="0" y="0"/>
          <a:chExt cx="0" cy="0"/>
        </a:xfrm>
      </p:grpSpPr>
      <p:sp>
        <p:nvSpPr>
          <p:cNvPr id="9" name="Text Placeholder 11">
            <a:extLst>
              <a:ext uri="{FF2B5EF4-FFF2-40B4-BE49-F238E27FC236}">
                <a16:creationId xmlns:a16="http://schemas.microsoft.com/office/drawing/2014/main" id="{F944173E-10B5-E049-8C6E-64E01AAF1ACC}"/>
              </a:ext>
            </a:extLst>
          </p:cNvPr>
          <p:cNvSpPr>
            <a:spLocks noGrp="1"/>
          </p:cNvSpPr>
          <p:nvPr>
            <p:ph type="body" sz="quarter" idx="11"/>
          </p:nvPr>
        </p:nvSpPr>
        <p:spPr>
          <a:xfrm>
            <a:off x="515939" y="1172820"/>
            <a:ext cx="3385501" cy="5004460"/>
          </a:xfrm>
          <a:prstGeom prst="rect">
            <a:avLst/>
          </a:prstGeom>
          <a:ln w="6350">
            <a:noFill/>
          </a:ln>
        </p:spPr>
        <p:txBody>
          <a:bodyPr lIns="0" tIns="0" rIns="0" bIns="0">
            <a:normAutofit/>
          </a:bodyPr>
          <a:lstStyle>
            <a:lvl1pPr marL="177800" indent="-182880">
              <a:lnSpc>
                <a:spcPct val="100000"/>
              </a:lnSpc>
              <a:spcBef>
                <a:spcPts val="0"/>
              </a:spcBef>
              <a:spcAft>
                <a:spcPts val="600"/>
              </a:spcAft>
              <a:buClr>
                <a:schemeClr val="tx1"/>
              </a:buClr>
              <a:buFont typeface="Apis For Office" panose="020B0504010101010104" pitchFamily="34" charset="0"/>
              <a:buChar char="›"/>
              <a:tabLst/>
              <a:defRPr sz="1600" b="0" i="0">
                <a:solidFill>
                  <a:schemeClr val="tx1"/>
                </a:solidFill>
                <a:latin typeface="+mn-lt"/>
                <a:cs typeface="Calibri Light" panose="020F0302020204030204" pitchFamily="34" charset="0"/>
              </a:defRPr>
            </a:lvl1pPr>
            <a:lvl2pPr marL="355600" indent="-182880">
              <a:lnSpc>
                <a:spcPct val="100000"/>
              </a:lnSpc>
              <a:spcBef>
                <a:spcPts val="0"/>
              </a:spcBef>
              <a:spcAft>
                <a:spcPts val="600"/>
              </a:spcAft>
              <a:buClr>
                <a:schemeClr val="tx1"/>
              </a:buClr>
              <a:buFont typeface="Apis For Office" panose="020B0504010101010104" pitchFamily="34" charset="0"/>
              <a:buChar char="›"/>
              <a:tabLst/>
              <a:defRPr sz="1600" b="0" i="0">
                <a:solidFill>
                  <a:schemeClr val="tx1"/>
                </a:solidFill>
                <a:latin typeface="+mn-lt"/>
                <a:cs typeface="Calibri Light" panose="020F0302020204030204" pitchFamily="34" charset="0"/>
              </a:defRPr>
            </a:lvl2pPr>
            <a:lvl3pPr marL="533400" indent="-182880">
              <a:lnSpc>
                <a:spcPct val="100000"/>
              </a:lnSpc>
              <a:spcBef>
                <a:spcPts val="0"/>
              </a:spcBef>
              <a:spcAft>
                <a:spcPts val="600"/>
              </a:spcAft>
              <a:buClr>
                <a:schemeClr val="tx1"/>
              </a:buClr>
              <a:buSzPct val="80000"/>
              <a:buFont typeface="Apis For Office" panose="020B0504010101010104" pitchFamily="34" charset="0"/>
              <a:buChar char="›"/>
              <a:tabLst/>
              <a:defRPr sz="1600" b="0" i="0">
                <a:solidFill>
                  <a:schemeClr val="tx1"/>
                </a:solidFill>
                <a:latin typeface="+mn-lt"/>
                <a:cs typeface="Calibri Light" panose="020F0302020204030204" pitchFamily="34" charset="0"/>
              </a:defRPr>
            </a:lvl3pPr>
            <a:lvl4pPr marL="711200" indent="-182880">
              <a:lnSpc>
                <a:spcPct val="100000"/>
              </a:lnSpc>
              <a:spcBef>
                <a:spcPts val="0"/>
              </a:spcBef>
              <a:spcAft>
                <a:spcPts val="600"/>
              </a:spcAft>
              <a:buClr>
                <a:schemeClr val="tx1"/>
              </a:buClr>
              <a:buFont typeface="Apis For Office" panose="020B0504010101010104" pitchFamily="34" charset="0"/>
              <a:buChar char="›"/>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a:p>
            <a:pPr lvl="1"/>
            <a:r>
              <a:rPr lang="en-GB"/>
              <a:t>Second level</a:t>
            </a:r>
          </a:p>
          <a:p>
            <a:pPr lvl="2"/>
            <a:r>
              <a:rPr lang="en-GB"/>
              <a:t>Third level</a:t>
            </a:r>
          </a:p>
          <a:p>
            <a:pPr lvl="3"/>
            <a:r>
              <a:rPr lang="en-GB"/>
              <a:t>Fourth level</a:t>
            </a:r>
          </a:p>
        </p:txBody>
      </p:sp>
      <p:sp>
        <p:nvSpPr>
          <p:cNvPr id="10" name="Text Placeholder 2">
            <a:extLst>
              <a:ext uri="{FF2B5EF4-FFF2-40B4-BE49-F238E27FC236}">
                <a16:creationId xmlns:a16="http://schemas.microsoft.com/office/drawing/2014/main" id="{C5ED5C40-C383-7A46-B124-5D615FCBE7CE}"/>
              </a:ext>
            </a:extLst>
          </p:cNvPr>
          <p:cNvSpPr>
            <a:spLocks noGrp="1"/>
          </p:cNvSpPr>
          <p:nvPr>
            <p:ph type="body" sz="quarter" idx="10"/>
          </p:nvPr>
        </p:nvSpPr>
        <p:spPr>
          <a:xfrm>
            <a:off x="515938" y="386557"/>
            <a:ext cx="11160125" cy="468312"/>
          </a:xfrm>
          <a:prstGeom prst="rect">
            <a:avLst/>
          </a:prstGeom>
        </p:spPr>
        <p:txBody>
          <a:bodyPr lIns="0" tIns="0" rIns="0" bIns="0" anchor="ctr"/>
          <a:lstStyle>
            <a:lvl1pPr marL="0" indent="0">
              <a:lnSpc>
                <a:spcPct val="90000"/>
              </a:lnSpc>
              <a:spcBef>
                <a:spcPts val="0"/>
              </a:spcBef>
              <a:buFont typeface="Arial" panose="020B0604020202020204" pitchFamily="34" charset="0"/>
              <a:buNone/>
              <a:defRPr sz="2400" b="0" i="0" cap="all" baseline="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
        <p:nvSpPr>
          <p:cNvPr id="2" name="Content Placeholder 26">
            <a:extLst>
              <a:ext uri="{FF2B5EF4-FFF2-40B4-BE49-F238E27FC236}">
                <a16:creationId xmlns:a16="http://schemas.microsoft.com/office/drawing/2014/main" id="{AFF7E7E6-DB2C-DEE8-5D5F-FCA101968D87}"/>
              </a:ext>
            </a:extLst>
          </p:cNvPr>
          <p:cNvSpPr>
            <a:spLocks noGrp="1"/>
          </p:cNvSpPr>
          <p:nvPr>
            <p:ph sz="quarter" idx="19" hasCustomPrompt="1"/>
          </p:nvPr>
        </p:nvSpPr>
        <p:spPr>
          <a:xfrm>
            <a:off x="4165600" y="1172820"/>
            <a:ext cx="7510461" cy="5004460"/>
          </a:xfrm>
          <a:prstGeom prst="rect">
            <a:avLst/>
          </a:prstGeom>
        </p:spPr>
        <p:txBody>
          <a:bodyPr lIns="0" tIns="0" rIns="0" bIns="0"/>
          <a:lstStyle>
            <a:lvl1pPr marL="285750" indent="-285750">
              <a:lnSpc>
                <a:spcPct val="100000"/>
              </a:lnSpc>
              <a:spcBef>
                <a:spcPts val="0"/>
              </a:spcBef>
              <a:buClr>
                <a:schemeClr val="tx1"/>
              </a:buClr>
              <a:buFont typeface="Apis For Office" panose="020B0504010101010104" pitchFamily="34" charset="0"/>
              <a:buChar char="›"/>
              <a:defRPr sz="1600"/>
            </a:lvl1pPr>
            <a:lvl2pPr marL="457200" indent="0">
              <a:buNone/>
              <a:defRPr sz="1600"/>
            </a:lvl2pPr>
            <a:lvl3pPr marL="914400" indent="0">
              <a:buNone/>
              <a:defRPr sz="1400"/>
            </a:lvl3pPr>
            <a:lvl4pPr marL="1371600" indent="0">
              <a:buNone/>
              <a:defRPr sz="1200"/>
            </a:lvl4pPr>
            <a:lvl5pPr marL="1828800" indent="0">
              <a:buNone/>
              <a:defRPr sz="1200"/>
            </a:lvl5pPr>
          </a:lstStyle>
          <a:p>
            <a:pPr lvl="0"/>
            <a:r>
              <a:rPr lang="en-US"/>
              <a:t>Insert chart or table</a:t>
            </a:r>
          </a:p>
        </p:txBody>
      </p:sp>
    </p:spTree>
    <p:extLst>
      <p:ext uri="{BB962C8B-B14F-4D97-AF65-F5344CB8AC3E}">
        <p14:creationId xmlns:p14="http://schemas.microsoft.com/office/powerpoint/2010/main" val="4030478841"/>
      </p:ext>
    </p:extLst>
  </p:cSld>
  <p:clrMapOvr>
    <a:masterClrMapping/>
  </p:clrMapOvr>
  <p:extLst>
    <p:ext uri="{DCECCB84-F9BA-43D5-87BE-67443E8EF086}">
      <p15:sldGuideLst xmlns:p15="http://schemas.microsoft.com/office/powerpoint/2012/main"/>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ext + Chart or Table Option 2">
    <p:spTree>
      <p:nvGrpSpPr>
        <p:cNvPr id="1" name=""/>
        <p:cNvGrpSpPr/>
        <p:nvPr/>
      </p:nvGrpSpPr>
      <p:grpSpPr>
        <a:xfrm>
          <a:off x="0" y="0"/>
          <a:ext cx="0" cy="0"/>
          <a:chOff x="0" y="0"/>
          <a:chExt cx="0" cy="0"/>
        </a:xfrm>
      </p:grpSpPr>
      <p:sp>
        <p:nvSpPr>
          <p:cNvPr id="9" name="Text Placeholder 11">
            <a:extLst>
              <a:ext uri="{FF2B5EF4-FFF2-40B4-BE49-F238E27FC236}">
                <a16:creationId xmlns:a16="http://schemas.microsoft.com/office/drawing/2014/main" id="{F944173E-10B5-E049-8C6E-64E01AAF1ACC}"/>
              </a:ext>
            </a:extLst>
          </p:cNvPr>
          <p:cNvSpPr>
            <a:spLocks noGrp="1"/>
          </p:cNvSpPr>
          <p:nvPr>
            <p:ph type="body" sz="quarter" idx="11"/>
          </p:nvPr>
        </p:nvSpPr>
        <p:spPr>
          <a:xfrm>
            <a:off x="515939" y="1172820"/>
            <a:ext cx="11160122" cy="2111154"/>
          </a:xfrm>
          <a:prstGeom prst="rect">
            <a:avLst/>
          </a:prstGeom>
          <a:ln w="6350">
            <a:noFill/>
          </a:ln>
        </p:spPr>
        <p:txBody>
          <a:bodyPr lIns="0" tIns="0" rIns="0" bIns="0">
            <a:normAutofit/>
          </a:bodyPr>
          <a:lstStyle>
            <a:lvl1pPr marL="177800" indent="-182880">
              <a:lnSpc>
                <a:spcPct val="100000"/>
              </a:lnSpc>
              <a:spcBef>
                <a:spcPts val="0"/>
              </a:spcBef>
              <a:spcAft>
                <a:spcPts val="600"/>
              </a:spcAft>
              <a:buClr>
                <a:schemeClr val="tx1"/>
              </a:buClr>
              <a:buFont typeface="Apis For Office" panose="020B0504010101010104" pitchFamily="34" charset="0"/>
              <a:buChar char="›"/>
              <a:tabLst/>
              <a:defRPr sz="1600" b="0" i="0">
                <a:solidFill>
                  <a:schemeClr val="tx1"/>
                </a:solidFill>
                <a:latin typeface="+mn-lt"/>
                <a:cs typeface="Calibri Light" panose="020F0302020204030204" pitchFamily="34" charset="0"/>
              </a:defRPr>
            </a:lvl1pPr>
            <a:lvl2pPr marL="355600" indent="-182880">
              <a:lnSpc>
                <a:spcPct val="100000"/>
              </a:lnSpc>
              <a:spcBef>
                <a:spcPts val="0"/>
              </a:spcBef>
              <a:spcAft>
                <a:spcPts val="600"/>
              </a:spcAft>
              <a:buClr>
                <a:schemeClr val="tx1"/>
              </a:buClr>
              <a:buFont typeface="Apis For Office" panose="020B0504010101010104" pitchFamily="34" charset="0"/>
              <a:buChar char="›"/>
              <a:tabLst/>
              <a:defRPr sz="1600" b="0" i="0">
                <a:solidFill>
                  <a:schemeClr val="tx1"/>
                </a:solidFill>
                <a:latin typeface="+mn-lt"/>
                <a:cs typeface="Calibri Light" panose="020F0302020204030204" pitchFamily="34" charset="0"/>
              </a:defRPr>
            </a:lvl2pPr>
            <a:lvl3pPr marL="533400" indent="-182880">
              <a:lnSpc>
                <a:spcPct val="100000"/>
              </a:lnSpc>
              <a:spcBef>
                <a:spcPts val="0"/>
              </a:spcBef>
              <a:spcAft>
                <a:spcPts val="600"/>
              </a:spcAft>
              <a:buClr>
                <a:schemeClr val="tx1"/>
              </a:buClr>
              <a:buSzPct val="80000"/>
              <a:buFont typeface="Apis For Office" panose="020B0504010101010104" pitchFamily="34" charset="0"/>
              <a:buChar char="›"/>
              <a:tabLst/>
              <a:defRPr sz="1600" b="0" i="0">
                <a:solidFill>
                  <a:schemeClr val="tx1"/>
                </a:solidFill>
                <a:latin typeface="+mn-lt"/>
                <a:cs typeface="Calibri Light" panose="020F0302020204030204" pitchFamily="34" charset="0"/>
              </a:defRPr>
            </a:lvl3pPr>
            <a:lvl4pPr marL="711200" indent="-182880">
              <a:lnSpc>
                <a:spcPct val="100000"/>
              </a:lnSpc>
              <a:spcBef>
                <a:spcPts val="0"/>
              </a:spcBef>
              <a:spcAft>
                <a:spcPts val="600"/>
              </a:spcAft>
              <a:buClr>
                <a:schemeClr val="tx1"/>
              </a:buClr>
              <a:buFont typeface="Apis For Office" panose="020B0504010101010104" pitchFamily="34" charset="0"/>
              <a:buChar char="›"/>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a:p>
            <a:pPr lvl="1"/>
            <a:r>
              <a:rPr lang="en-GB"/>
              <a:t>Second level</a:t>
            </a:r>
          </a:p>
          <a:p>
            <a:pPr lvl="2"/>
            <a:r>
              <a:rPr lang="en-GB"/>
              <a:t>Third level</a:t>
            </a:r>
          </a:p>
          <a:p>
            <a:pPr lvl="3"/>
            <a:r>
              <a:rPr lang="en-GB"/>
              <a:t>Fourth level</a:t>
            </a:r>
          </a:p>
        </p:txBody>
      </p:sp>
      <p:sp>
        <p:nvSpPr>
          <p:cNvPr id="10" name="Text Placeholder 2">
            <a:extLst>
              <a:ext uri="{FF2B5EF4-FFF2-40B4-BE49-F238E27FC236}">
                <a16:creationId xmlns:a16="http://schemas.microsoft.com/office/drawing/2014/main" id="{C5ED5C40-C383-7A46-B124-5D615FCBE7CE}"/>
              </a:ext>
            </a:extLst>
          </p:cNvPr>
          <p:cNvSpPr>
            <a:spLocks noGrp="1"/>
          </p:cNvSpPr>
          <p:nvPr>
            <p:ph type="body" sz="quarter" idx="10"/>
          </p:nvPr>
        </p:nvSpPr>
        <p:spPr>
          <a:xfrm>
            <a:off x="515938" y="386557"/>
            <a:ext cx="11160125" cy="468312"/>
          </a:xfrm>
          <a:prstGeom prst="rect">
            <a:avLst/>
          </a:prstGeom>
        </p:spPr>
        <p:txBody>
          <a:bodyPr lIns="0" tIns="0" rIns="0" bIns="0" anchor="ctr"/>
          <a:lstStyle>
            <a:lvl1pPr marL="0" indent="0">
              <a:lnSpc>
                <a:spcPct val="90000"/>
              </a:lnSpc>
              <a:spcBef>
                <a:spcPts val="0"/>
              </a:spcBef>
              <a:buFont typeface="Arial" panose="020B0604020202020204" pitchFamily="34" charset="0"/>
              <a:buNone/>
              <a:defRPr sz="2400" b="0" i="0" cap="all" baseline="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
        <p:nvSpPr>
          <p:cNvPr id="2" name="Content Placeholder 26">
            <a:extLst>
              <a:ext uri="{FF2B5EF4-FFF2-40B4-BE49-F238E27FC236}">
                <a16:creationId xmlns:a16="http://schemas.microsoft.com/office/drawing/2014/main" id="{AFF7E7E6-DB2C-DEE8-5D5F-FCA101968D87}"/>
              </a:ext>
            </a:extLst>
          </p:cNvPr>
          <p:cNvSpPr>
            <a:spLocks noGrp="1"/>
          </p:cNvSpPr>
          <p:nvPr>
            <p:ph sz="quarter" idx="19" hasCustomPrompt="1"/>
          </p:nvPr>
        </p:nvSpPr>
        <p:spPr>
          <a:xfrm>
            <a:off x="515936" y="3429000"/>
            <a:ext cx="11160125" cy="2748280"/>
          </a:xfrm>
          <a:prstGeom prst="rect">
            <a:avLst/>
          </a:prstGeom>
        </p:spPr>
        <p:txBody>
          <a:bodyPr lIns="0" tIns="0" rIns="0" bIns="0"/>
          <a:lstStyle>
            <a:lvl1pPr marL="285750" indent="-285750">
              <a:lnSpc>
                <a:spcPct val="100000"/>
              </a:lnSpc>
              <a:spcBef>
                <a:spcPts val="0"/>
              </a:spcBef>
              <a:buClr>
                <a:schemeClr val="tx1"/>
              </a:buClr>
              <a:buFont typeface="Apis For Office" panose="020B0504010101010104" pitchFamily="34" charset="0"/>
              <a:buChar char="›"/>
              <a:defRPr sz="1600"/>
            </a:lvl1pPr>
            <a:lvl2pPr marL="457200" indent="0">
              <a:buNone/>
              <a:defRPr sz="1600"/>
            </a:lvl2pPr>
            <a:lvl3pPr marL="914400" indent="0">
              <a:buNone/>
              <a:defRPr sz="1400"/>
            </a:lvl3pPr>
            <a:lvl4pPr marL="1371600" indent="0">
              <a:buNone/>
              <a:defRPr sz="1200"/>
            </a:lvl4pPr>
            <a:lvl5pPr marL="1828800" indent="0">
              <a:buNone/>
              <a:defRPr sz="1200"/>
            </a:lvl5pPr>
          </a:lstStyle>
          <a:p>
            <a:pPr lvl="0"/>
            <a:r>
              <a:rPr lang="en-US"/>
              <a:t>Insert chart or table</a:t>
            </a:r>
          </a:p>
        </p:txBody>
      </p:sp>
    </p:spTree>
    <p:extLst>
      <p:ext uri="{BB962C8B-B14F-4D97-AF65-F5344CB8AC3E}">
        <p14:creationId xmlns:p14="http://schemas.microsoft.com/office/powerpoint/2010/main" val="223856145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32" name="Freeform: Shape 31">
            <a:extLst>
              <a:ext uri="{FF2B5EF4-FFF2-40B4-BE49-F238E27FC236}">
                <a16:creationId xmlns:a16="http://schemas.microsoft.com/office/drawing/2014/main" id="{48C4432A-56A0-ACF6-90D8-75D6611E3AB0}"/>
              </a:ext>
            </a:extLst>
          </p:cNvPr>
          <p:cNvSpPr/>
          <p:nvPr userDrawn="1"/>
        </p:nvSpPr>
        <p:spPr>
          <a:xfrm>
            <a:off x="0" y="0"/>
            <a:ext cx="7489488" cy="6746239"/>
          </a:xfrm>
          <a:custGeom>
            <a:avLst/>
            <a:gdLst>
              <a:gd name="connsiteX0" fmla="*/ 0 w 7489488"/>
              <a:gd name="connsiteY0" fmla="*/ 0 h 6732105"/>
              <a:gd name="connsiteX1" fmla="*/ 6860500 w 7489488"/>
              <a:gd name="connsiteY1" fmla="*/ 0 h 6732105"/>
              <a:gd name="connsiteX2" fmla="*/ 6903653 w 7489488"/>
              <a:gd name="connsiteY2" fmla="*/ 109446 h 6732105"/>
              <a:gd name="connsiteX3" fmla="*/ 7489488 w 7489488"/>
              <a:gd name="connsiteY3" fmla="*/ 3429000 h 6732105"/>
              <a:gd name="connsiteX4" fmla="*/ 7037640 w 7489488"/>
              <a:gd name="connsiteY4" fmla="*/ 6356574 h 6732105"/>
              <a:gd name="connsiteX5" fmla="*/ 6909276 w 7489488"/>
              <a:gd name="connsiteY5" fmla="*/ 6732105 h 6732105"/>
              <a:gd name="connsiteX6" fmla="*/ 6756877 w 7489488"/>
              <a:gd name="connsiteY6" fmla="*/ 6732105 h 6732105"/>
              <a:gd name="connsiteX7" fmla="*/ 6885240 w 7489488"/>
              <a:gd name="connsiteY7" fmla="*/ 6356575 h 6732105"/>
              <a:gd name="connsiteX8" fmla="*/ 7337088 w 7489488"/>
              <a:gd name="connsiteY8" fmla="*/ 3429001 h 6732105"/>
              <a:gd name="connsiteX9" fmla="*/ 6751253 w 7489488"/>
              <a:gd name="connsiteY9" fmla="*/ 109447 h 6732105"/>
              <a:gd name="connsiteX10" fmla="*/ 6708100 w 7489488"/>
              <a:gd name="connsiteY10" fmla="*/ 1 h 6732105"/>
              <a:gd name="connsiteX11" fmla="*/ 0 w 7489488"/>
              <a:gd name="connsiteY11" fmla="*/ 1 h 6732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489488" h="6732105">
                <a:moveTo>
                  <a:pt x="0" y="0"/>
                </a:moveTo>
                <a:lnTo>
                  <a:pt x="6860500" y="0"/>
                </a:lnTo>
                <a:lnTo>
                  <a:pt x="6903653" y="109446"/>
                </a:lnTo>
                <a:cubicBezTo>
                  <a:pt x="7282651" y="1144536"/>
                  <a:pt x="7489488" y="2262613"/>
                  <a:pt x="7489488" y="3429000"/>
                </a:cubicBezTo>
                <a:cubicBezTo>
                  <a:pt x="7489488" y="4449589"/>
                  <a:pt x="7331129" y="5433191"/>
                  <a:pt x="7037640" y="6356574"/>
                </a:cubicBezTo>
                <a:lnTo>
                  <a:pt x="6909276" y="6732105"/>
                </a:lnTo>
                <a:lnTo>
                  <a:pt x="6756877" y="6732105"/>
                </a:lnTo>
                <a:lnTo>
                  <a:pt x="6885240" y="6356575"/>
                </a:lnTo>
                <a:cubicBezTo>
                  <a:pt x="7178729" y="5433192"/>
                  <a:pt x="7337088" y="4449590"/>
                  <a:pt x="7337088" y="3429001"/>
                </a:cubicBezTo>
                <a:cubicBezTo>
                  <a:pt x="7337088" y="2262614"/>
                  <a:pt x="7130251" y="1144537"/>
                  <a:pt x="6751253" y="109447"/>
                </a:cubicBezTo>
                <a:lnTo>
                  <a:pt x="6708100" y="1"/>
                </a:lnTo>
                <a:lnTo>
                  <a:pt x="0" y="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Rectangle 33">
            <a:extLst>
              <a:ext uri="{FF2B5EF4-FFF2-40B4-BE49-F238E27FC236}">
                <a16:creationId xmlns:a16="http://schemas.microsoft.com/office/drawing/2014/main" id="{2F8511BB-38F9-B83B-F4E3-FD670D47A844}"/>
              </a:ext>
            </a:extLst>
          </p:cNvPr>
          <p:cNvSpPr/>
          <p:nvPr userDrawn="1"/>
        </p:nvSpPr>
        <p:spPr>
          <a:xfrm flipV="1">
            <a:off x="0" y="6732105"/>
            <a:ext cx="12192000" cy="125895"/>
          </a:xfrm>
          <a:prstGeom prst="rect">
            <a:avLst/>
          </a:prstGeom>
          <a:gradFill>
            <a:gsLst>
              <a:gs pos="100000">
                <a:srgbClr val="FF24A6"/>
              </a:gs>
              <a:gs pos="83000">
                <a:srgbClr val="9834FF"/>
              </a:gs>
              <a:gs pos="67000">
                <a:srgbClr val="7779FF"/>
              </a:gs>
              <a:gs pos="50000">
                <a:srgbClr val="00AFFF"/>
              </a:gs>
              <a:gs pos="32000">
                <a:srgbClr val="007DFF"/>
              </a:gs>
              <a:gs pos="16000">
                <a:srgbClr val="0000AF"/>
              </a:gs>
              <a:gs pos="0">
                <a:srgbClr val="000064"/>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E541EF9-6132-FB68-A252-148199566F53}"/>
              </a:ext>
            </a:extLst>
          </p:cNvPr>
          <p:cNvSpPr/>
          <p:nvPr userDrawn="1"/>
        </p:nvSpPr>
        <p:spPr>
          <a:xfrm>
            <a:off x="307446" y="6308725"/>
            <a:ext cx="2583238" cy="4067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2">
            <a:extLst>
              <a:ext uri="{FF2B5EF4-FFF2-40B4-BE49-F238E27FC236}">
                <a16:creationId xmlns:a16="http://schemas.microsoft.com/office/drawing/2014/main" id="{C5ED5C40-C383-7A46-B124-5D615FCBE7CE}"/>
              </a:ext>
            </a:extLst>
          </p:cNvPr>
          <p:cNvSpPr>
            <a:spLocks noGrp="1"/>
          </p:cNvSpPr>
          <p:nvPr>
            <p:ph type="body" sz="quarter" idx="10" hasCustomPrompt="1"/>
          </p:nvPr>
        </p:nvSpPr>
        <p:spPr>
          <a:xfrm>
            <a:off x="8055980" y="2583874"/>
            <a:ext cx="3620084" cy="1564358"/>
          </a:xfrm>
          <a:prstGeom prst="rect">
            <a:avLst/>
          </a:prstGeom>
        </p:spPr>
        <p:txBody>
          <a:bodyPr lIns="0" tIns="0" rIns="0" bIns="0" anchor="ctr"/>
          <a:lstStyle>
            <a:lvl1pPr marL="0" indent="0">
              <a:lnSpc>
                <a:spcPct val="90000"/>
              </a:lnSpc>
              <a:spcBef>
                <a:spcPts val="0"/>
              </a:spcBef>
              <a:buNone/>
              <a:defRPr sz="3200" b="0" i="0" cap="all" baseline="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a:t>
            </a:r>
            <a:br>
              <a:rPr lang="en-GB"/>
            </a:br>
            <a:r>
              <a:rPr lang="en-GB"/>
              <a:t>Master text styles</a:t>
            </a:r>
            <a:endParaRPr lang="en-US"/>
          </a:p>
        </p:txBody>
      </p:sp>
      <p:sp>
        <p:nvSpPr>
          <p:cNvPr id="30" name="Picture Placeholder 29">
            <a:extLst>
              <a:ext uri="{FF2B5EF4-FFF2-40B4-BE49-F238E27FC236}">
                <a16:creationId xmlns:a16="http://schemas.microsoft.com/office/drawing/2014/main" id="{D3E32524-6E92-A08E-2C77-CC7031DC1E4D}"/>
              </a:ext>
            </a:extLst>
          </p:cNvPr>
          <p:cNvSpPr>
            <a:spLocks noGrp="1"/>
          </p:cNvSpPr>
          <p:nvPr>
            <p:ph type="pic" sz="quarter" idx="11"/>
          </p:nvPr>
        </p:nvSpPr>
        <p:spPr>
          <a:xfrm>
            <a:off x="2" y="0"/>
            <a:ext cx="7337087" cy="6732105"/>
          </a:xfrm>
          <a:custGeom>
            <a:avLst/>
            <a:gdLst>
              <a:gd name="connsiteX0" fmla="*/ 0 w 7337087"/>
              <a:gd name="connsiteY0" fmla="*/ 0 h 6732104"/>
              <a:gd name="connsiteX1" fmla="*/ 6708099 w 7337087"/>
              <a:gd name="connsiteY1" fmla="*/ 0 h 6732104"/>
              <a:gd name="connsiteX2" fmla="*/ 6751252 w 7337087"/>
              <a:gd name="connsiteY2" fmla="*/ 109446 h 6732104"/>
              <a:gd name="connsiteX3" fmla="*/ 7337087 w 7337087"/>
              <a:gd name="connsiteY3" fmla="*/ 3429000 h 6732104"/>
              <a:gd name="connsiteX4" fmla="*/ 6885239 w 7337087"/>
              <a:gd name="connsiteY4" fmla="*/ 6356574 h 6732104"/>
              <a:gd name="connsiteX5" fmla="*/ 6756876 w 7337087"/>
              <a:gd name="connsiteY5" fmla="*/ 6732104 h 6732104"/>
              <a:gd name="connsiteX6" fmla="*/ 0 w 7337087"/>
              <a:gd name="connsiteY6" fmla="*/ 6732104 h 673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37087" h="6732104">
                <a:moveTo>
                  <a:pt x="0" y="0"/>
                </a:moveTo>
                <a:lnTo>
                  <a:pt x="6708099" y="0"/>
                </a:lnTo>
                <a:lnTo>
                  <a:pt x="6751252" y="109446"/>
                </a:lnTo>
                <a:cubicBezTo>
                  <a:pt x="7130250" y="1144536"/>
                  <a:pt x="7337087" y="2262613"/>
                  <a:pt x="7337087" y="3429000"/>
                </a:cubicBezTo>
                <a:cubicBezTo>
                  <a:pt x="7337087" y="4449589"/>
                  <a:pt x="7178728" y="5433191"/>
                  <a:pt x="6885239" y="6356574"/>
                </a:cubicBezTo>
                <a:lnTo>
                  <a:pt x="6756876" y="6732104"/>
                </a:lnTo>
                <a:lnTo>
                  <a:pt x="0" y="6732104"/>
                </a:lnTo>
                <a:close/>
              </a:path>
            </a:pathLst>
          </a:custGeom>
          <a:solidFill>
            <a:schemeClr val="bg1">
              <a:lumMod val="95000"/>
              <a:alpha val="24000"/>
            </a:schemeClr>
          </a:solidFill>
        </p:spPr>
        <p:txBody>
          <a:bodyPr wrap="square" lIns="0" tIns="0" rIns="0" bIns="0" anchor="ctr" anchorCtr="0">
            <a:noAutofit/>
          </a:bodyPr>
          <a:lstStyle>
            <a:lvl1pPr marL="0" indent="0" algn="ctr">
              <a:buFontTx/>
              <a:buNone/>
              <a:defRPr sz="2400"/>
            </a:lvl1pPr>
          </a:lstStyle>
          <a:p>
            <a:endParaRPr lang="en-US"/>
          </a:p>
        </p:txBody>
      </p:sp>
      <p:sp>
        <p:nvSpPr>
          <p:cNvPr id="22" name="Picture Placeholder 21">
            <a:extLst>
              <a:ext uri="{FF2B5EF4-FFF2-40B4-BE49-F238E27FC236}">
                <a16:creationId xmlns:a16="http://schemas.microsoft.com/office/drawing/2014/main" id="{DC1E2690-647D-82C0-117F-6679A56EDC8F}"/>
              </a:ext>
            </a:extLst>
          </p:cNvPr>
          <p:cNvSpPr>
            <a:spLocks noGrp="1"/>
          </p:cNvSpPr>
          <p:nvPr>
            <p:ph type="pic" sz="quarter" idx="13" hasCustomPrompt="1"/>
          </p:nvPr>
        </p:nvSpPr>
        <p:spPr>
          <a:xfrm>
            <a:off x="6836582" y="2865545"/>
            <a:ext cx="1001014" cy="1001014"/>
          </a:xfrm>
          <a:custGeom>
            <a:avLst/>
            <a:gdLst>
              <a:gd name="connsiteX0" fmla="*/ 500507 w 1001014"/>
              <a:gd name="connsiteY0" fmla="*/ 0 h 1001014"/>
              <a:gd name="connsiteX1" fmla="*/ 1001014 w 1001014"/>
              <a:gd name="connsiteY1" fmla="*/ 500507 h 1001014"/>
              <a:gd name="connsiteX2" fmla="*/ 500507 w 1001014"/>
              <a:gd name="connsiteY2" fmla="*/ 1001014 h 1001014"/>
              <a:gd name="connsiteX3" fmla="*/ 0 w 1001014"/>
              <a:gd name="connsiteY3" fmla="*/ 500507 h 1001014"/>
              <a:gd name="connsiteX4" fmla="*/ 500507 w 1001014"/>
              <a:gd name="connsiteY4" fmla="*/ 0 h 10010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014" h="1001014">
                <a:moveTo>
                  <a:pt x="500507" y="0"/>
                </a:moveTo>
                <a:cubicBezTo>
                  <a:pt x="776929" y="0"/>
                  <a:pt x="1001014" y="224085"/>
                  <a:pt x="1001014" y="500507"/>
                </a:cubicBezTo>
                <a:cubicBezTo>
                  <a:pt x="1001014" y="776929"/>
                  <a:pt x="776929" y="1001014"/>
                  <a:pt x="500507" y="1001014"/>
                </a:cubicBezTo>
                <a:cubicBezTo>
                  <a:pt x="224085" y="1001014"/>
                  <a:pt x="0" y="776929"/>
                  <a:pt x="0" y="500507"/>
                </a:cubicBezTo>
                <a:cubicBezTo>
                  <a:pt x="0" y="224085"/>
                  <a:pt x="224085" y="0"/>
                  <a:pt x="500507" y="0"/>
                </a:cubicBezTo>
                <a:close/>
              </a:path>
            </a:pathLst>
          </a:custGeom>
          <a:solidFill>
            <a:schemeClr val="accent1"/>
          </a:solidFill>
          <a:ln w="19050">
            <a:solidFill>
              <a:schemeClr val="bg1"/>
            </a:solidFill>
          </a:ln>
        </p:spPr>
        <p:txBody>
          <a:bodyPr wrap="square" anchor="ctr" anchorCtr="0">
            <a:noAutofit/>
          </a:bodyPr>
          <a:lstStyle>
            <a:lvl1pPr marL="0" indent="0" algn="ctr">
              <a:buNone/>
              <a:defRPr sz="1400" i="1">
                <a:solidFill>
                  <a:schemeClr val="bg1"/>
                </a:solidFill>
              </a:defRPr>
            </a:lvl1pPr>
          </a:lstStyle>
          <a:p>
            <a:r>
              <a:rPr lang="en-US"/>
              <a:t>Icon</a:t>
            </a:r>
          </a:p>
        </p:txBody>
      </p:sp>
    </p:spTree>
    <p:extLst>
      <p:ext uri="{BB962C8B-B14F-4D97-AF65-F5344CB8AC3E}">
        <p14:creationId xmlns:p14="http://schemas.microsoft.com/office/powerpoint/2010/main" val="199961900"/>
      </p:ext>
    </p:extLst>
  </p:cSld>
  <p:clrMapOvr>
    <a:masterClrMapping/>
  </p:clrMapOvr>
  <p:extLst>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hart + text/ingofraphic">
    <p:spTree>
      <p:nvGrpSpPr>
        <p:cNvPr id="1" name=""/>
        <p:cNvGrpSpPr/>
        <p:nvPr/>
      </p:nvGrpSpPr>
      <p:grpSpPr>
        <a:xfrm>
          <a:off x="0" y="0"/>
          <a:ext cx="0" cy="0"/>
          <a:chOff x="0" y="0"/>
          <a:chExt cx="0" cy="0"/>
        </a:xfrm>
      </p:grpSpPr>
      <p:sp>
        <p:nvSpPr>
          <p:cNvPr id="16" name="Text Placeholder 12">
            <a:extLst>
              <a:ext uri="{FF2B5EF4-FFF2-40B4-BE49-F238E27FC236}">
                <a16:creationId xmlns:a16="http://schemas.microsoft.com/office/drawing/2014/main" id="{84D99738-1756-6DF3-609F-042D0AB74BC0}"/>
              </a:ext>
            </a:extLst>
          </p:cNvPr>
          <p:cNvSpPr>
            <a:spLocks noGrp="1"/>
          </p:cNvSpPr>
          <p:nvPr>
            <p:ph type="body" sz="quarter" idx="38" hasCustomPrompt="1"/>
          </p:nvPr>
        </p:nvSpPr>
        <p:spPr>
          <a:xfrm>
            <a:off x="515938" y="1160462"/>
            <a:ext cx="4279449" cy="5040311"/>
          </a:xfrm>
          <a:prstGeom prst="rect">
            <a:avLst/>
          </a:prstGeom>
          <a:noFill/>
          <a:ln w="63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lvl1pPr indent="0">
              <a:lnSpc>
                <a:spcPct val="100000"/>
              </a:lnSpc>
              <a:spcBef>
                <a:spcPts val="0"/>
              </a:spcBef>
              <a:defRPr lang="en-US" sz="200" dirty="0" smtClean="0"/>
            </a:lvl1pPr>
          </a:lstStyle>
          <a:p>
            <a:pPr marL="0" lvl="0" algn="ctr"/>
            <a:r>
              <a:rPr lang="en-US"/>
              <a:t>  </a:t>
            </a:r>
          </a:p>
        </p:txBody>
      </p:sp>
      <p:sp>
        <p:nvSpPr>
          <p:cNvPr id="59" name="Text Placeholder 12">
            <a:extLst>
              <a:ext uri="{FF2B5EF4-FFF2-40B4-BE49-F238E27FC236}">
                <a16:creationId xmlns:a16="http://schemas.microsoft.com/office/drawing/2014/main" id="{CCA3347A-9993-CFE6-0FA6-E915F6BA963C}"/>
              </a:ext>
            </a:extLst>
          </p:cNvPr>
          <p:cNvSpPr>
            <a:spLocks noGrp="1"/>
          </p:cNvSpPr>
          <p:nvPr>
            <p:ph type="body" sz="quarter" idx="52" hasCustomPrompt="1"/>
          </p:nvPr>
        </p:nvSpPr>
        <p:spPr>
          <a:xfrm>
            <a:off x="648554" y="1617663"/>
            <a:ext cx="4014216"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54" name="Text Placeholder 12">
            <a:extLst>
              <a:ext uri="{FF2B5EF4-FFF2-40B4-BE49-F238E27FC236}">
                <a16:creationId xmlns:a16="http://schemas.microsoft.com/office/drawing/2014/main" id="{C7B56086-9D40-C73F-C0DB-462D74C50CF1}"/>
              </a:ext>
            </a:extLst>
          </p:cNvPr>
          <p:cNvSpPr>
            <a:spLocks noGrp="1"/>
          </p:cNvSpPr>
          <p:nvPr>
            <p:ph type="body" sz="quarter" idx="86" hasCustomPrompt="1"/>
          </p:nvPr>
        </p:nvSpPr>
        <p:spPr>
          <a:xfrm>
            <a:off x="4946078" y="1617659"/>
            <a:ext cx="6729984" cy="4583114"/>
          </a:xfrm>
          <a:prstGeom prst="rect">
            <a:avLst/>
          </a:prstGeom>
          <a:noFill/>
          <a:ln w="63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800" dirty="0" smtClean="0"/>
            </a:lvl1pPr>
          </a:lstStyle>
          <a:p>
            <a:pPr marL="0" lvl="0" algn="ctr"/>
            <a:r>
              <a:rPr lang="en-US"/>
              <a:t>  </a:t>
            </a:r>
          </a:p>
        </p:txBody>
      </p:sp>
      <p:sp>
        <p:nvSpPr>
          <p:cNvPr id="15" name="Text Placeholder 12">
            <a:extLst>
              <a:ext uri="{FF2B5EF4-FFF2-40B4-BE49-F238E27FC236}">
                <a16:creationId xmlns:a16="http://schemas.microsoft.com/office/drawing/2014/main" id="{B9F6B5CD-C2EC-42A3-BADC-47AFACCA74B3}"/>
              </a:ext>
            </a:extLst>
          </p:cNvPr>
          <p:cNvSpPr>
            <a:spLocks noGrp="1"/>
          </p:cNvSpPr>
          <p:nvPr>
            <p:ph type="body" sz="quarter" idx="18" hasCustomPrompt="1"/>
          </p:nvPr>
        </p:nvSpPr>
        <p:spPr>
          <a:xfrm>
            <a:off x="6820794" y="1617663"/>
            <a:ext cx="111796" cy="4583114"/>
          </a:xfrm>
          <a:prstGeom prst="rect">
            <a:avLst/>
          </a:prstGeom>
          <a:solidFill>
            <a:schemeClr val="bg1">
              <a:lumMod val="85000"/>
              <a:alpha val="5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Font typeface="Arial" panose="020B0604020202020204" pitchFamily="34" charset="0"/>
              <a:buNone/>
              <a:defRPr lang="en-US" sz="500" dirty="0" smtClean="0"/>
            </a:lvl1pPr>
          </a:lstStyle>
          <a:p>
            <a:pPr marL="0" lvl="0" algn="ctr"/>
            <a:r>
              <a:rPr lang="en-US"/>
              <a:t> </a:t>
            </a:r>
          </a:p>
        </p:txBody>
      </p:sp>
      <p:sp>
        <p:nvSpPr>
          <p:cNvPr id="18" name="Text Placeholder 12">
            <a:extLst>
              <a:ext uri="{FF2B5EF4-FFF2-40B4-BE49-F238E27FC236}">
                <a16:creationId xmlns:a16="http://schemas.microsoft.com/office/drawing/2014/main" id="{515A6A55-9B4C-E8FB-45C7-246974C6BF9E}"/>
              </a:ext>
            </a:extLst>
          </p:cNvPr>
          <p:cNvSpPr>
            <a:spLocks noGrp="1"/>
          </p:cNvSpPr>
          <p:nvPr>
            <p:ph type="body" sz="quarter" idx="39" hasCustomPrompt="1"/>
          </p:nvPr>
        </p:nvSpPr>
        <p:spPr>
          <a:xfrm>
            <a:off x="4946078" y="1160463"/>
            <a:ext cx="6729984" cy="4572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800" dirty="0" smtClean="0"/>
            </a:lvl1pPr>
          </a:lstStyle>
          <a:p>
            <a:pPr marL="0" lvl="0" algn="ctr"/>
            <a:r>
              <a:rPr lang="en-US"/>
              <a:t>  </a:t>
            </a:r>
          </a:p>
        </p:txBody>
      </p:sp>
      <p:sp>
        <p:nvSpPr>
          <p:cNvPr id="2" name="Text Placeholder 2">
            <a:extLst>
              <a:ext uri="{FF2B5EF4-FFF2-40B4-BE49-F238E27FC236}">
                <a16:creationId xmlns:a16="http://schemas.microsoft.com/office/drawing/2014/main" id="{2EBB37DC-1DE7-49B4-9654-57F21EE66FB8}"/>
              </a:ext>
            </a:extLst>
          </p:cNvPr>
          <p:cNvSpPr>
            <a:spLocks noGrp="1"/>
          </p:cNvSpPr>
          <p:nvPr>
            <p:ph type="body" sz="quarter" idx="10"/>
          </p:nvPr>
        </p:nvSpPr>
        <p:spPr>
          <a:xfrm>
            <a:off x="515938" y="386557"/>
            <a:ext cx="11160124" cy="468312"/>
          </a:xfrm>
          <a:prstGeom prst="rect">
            <a:avLst/>
          </a:prstGeom>
        </p:spPr>
        <p:txBody>
          <a:bodyPr lIns="0" tIns="0" rIns="0" bIns="0" anchor="ctr"/>
          <a:lstStyle>
            <a:lvl1pPr marL="0" indent="0">
              <a:lnSpc>
                <a:spcPct val="90000"/>
              </a:lnSpc>
              <a:spcBef>
                <a:spcPts val="0"/>
              </a:spcBef>
              <a:buNone/>
              <a:defRPr sz="2400" b="0" i="0" cap="all" baseline="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
        <p:nvSpPr>
          <p:cNvPr id="10" name="Text Placeholder 11">
            <a:extLst>
              <a:ext uri="{FF2B5EF4-FFF2-40B4-BE49-F238E27FC236}">
                <a16:creationId xmlns:a16="http://schemas.microsoft.com/office/drawing/2014/main" id="{3969445F-3B2A-42E5-A366-C5893B0CCE4D}"/>
              </a:ext>
            </a:extLst>
          </p:cNvPr>
          <p:cNvSpPr>
            <a:spLocks noGrp="1"/>
          </p:cNvSpPr>
          <p:nvPr>
            <p:ph type="body" sz="quarter" idx="11" hasCustomPrompt="1"/>
          </p:nvPr>
        </p:nvSpPr>
        <p:spPr>
          <a:xfrm>
            <a:off x="5148718" y="1250564"/>
            <a:ext cx="1788553" cy="276999"/>
          </a:xfrm>
          <a:prstGeom prst="rect">
            <a:avLst/>
          </a:prstGeom>
          <a:noFill/>
        </p:spPr>
        <p:txBody>
          <a:bodyPr wrap="square" lIns="0" tIns="0" rIns="0" bIns="0">
            <a:spAutoFit/>
          </a:bodyPr>
          <a:lstStyle>
            <a:lvl1pPr marL="0" indent="0">
              <a:lnSpc>
                <a:spcPct val="100000"/>
              </a:lnSpc>
              <a:spcBef>
                <a:spcPts val="0"/>
              </a:spcBef>
              <a:buNone/>
              <a:defRPr lang="en-GB" sz="1800" dirty="0">
                <a:solidFill>
                  <a:schemeClr val="bg1"/>
                </a:solidFill>
                <a:latin typeface="Roboto Light" panose="02000000000000000000" pitchFamily="2" charset="0"/>
                <a:ea typeface="Roboto Light" panose="02000000000000000000" pitchFamily="2" charset="0"/>
              </a:defRPr>
            </a:lvl1pPr>
          </a:lstStyle>
          <a:p>
            <a:pPr marL="0" lvl="0">
              <a:spcAft>
                <a:spcPts val="0"/>
              </a:spcAft>
            </a:pPr>
            <a:r>
              <a:rPr lang="en-GB"/>
              <a:t>Click to edit text</a:t>
            </a:r>
          </a:p>
        </p:txBody>
      </p:sp>
      <p:sp>
        <p:nvSpPr>
          <p:cNvPr id="11" name="Text Placeholder 11">
            <a:extLst>
              <a:ext uri="{FF2B5EF4-FFF2-40B4-BE49-F238E27FC236}">
                <a16:creationId xmlns:a16="http://schemas.microsoft.com/office/drawing/2014/main" id="{77C3A3FA-583A-4D2C-9A18-79099A7747A9}"/>
              </a:ext>
            </a:extLst>
          </p:cNvPr>
          <p:cNvSpPr>
            <a:spLocks noGrp="1"/>
          </p:cNvSpPr>
          <p:nvPr>
            <p:ph type="body" sz="quarter" idx="16" hasCustomPrompt="1"/>
          </p:nvPr>
        </p:nvSpPr>
        <p:spPr>
          <a:xfrm>
            <a:off x="7142482" y="1250564"/>
            <a:ext cx="4386578" cy="276999"/>
          </a:xfrm>
          <a:prstGeom prst="rect">
            <a:avLst/>
          </a:prstGeom>
          <a:noFill/>
        </p:spPr>
        <p:txBody>
          <a:bodyPr wrap="square" lIns="0" tIns="0" rIns="0" bIns="0">
            <a:spAutoFit/>
          </a:bodyPr>
          <a:lstStyle>
            <a:lvl1pPr marL="0" indent="0">
              <a:lnSpc>
                <a:spcPct val="100000"/>
              </a:lnSpc>
              <a:spcBef>
                <a:spcPts val="0"/>
              </a:spcBef>
              <a:buNone/>
              <a:defRPr lang="en-GB" sz="1800" dirty="0">
                <a:solidFill>
                  <a:schemeClr val="bg1"/>
                </a:solidFill>
                <a:latin typeface="Roboto Light" panose="02000000000000000000" pitchFamily="2" charset="0"/>
                <a:ea typeface="Roboto Light" panose="02000000000000000000" pitchFamily="2" charset="0"/>
              </a:defRPr>
            </a:lvl1pPr>
          </a:lstStyle>
          <a:p>
            <a:pPr marL="0" lvl="0">
              <a:spcAft>
                <a:spcPts val="0"/>
              </a:spcAft>
            </a:pPr>
            <a:r>
              <a:rPr lang="en-GB"/>
              <a:t>Click to edit text</a:t>
            </a:r>
          </a:p>
        </p:txBody>
      </p:sp>
      <p:sp>
        <p:nvSpPr>
          <p:cNvPr id="13" name="Text Placeholder 12">
            <a:extLst>
              <a:ext uri="{FF2B5EF4-FFF2-40B4-BE49-F238E27FC236}">
                <a16:creationId xmlns:a16="http://schemas.microsoft.com/office/drawing/2014/main" id="{2B609F9A-1AC6-4D66-AE3F-266E6094D3F0}"/>
              </a:ext>
            </a:extLst>
          </p:cNvPr>
          <p:cNvSpPr>
            <a:spLocks noGrp="1"/>
          </p:cNvSpPr>
          <p:nvPr>
            <p:ph type="body" sz="quarter" idx="17" hasCustomPrompt="1"/>
          </p:nvPr>
        </p:nvSpPr>
        <p:spPr>
          <a:xfrm rot="10800000">
            <a:off x="6433625" y="1617664"/>
            <a:ext cx="885928" cy="117630"/>
          </a:xfrm>
          <a:prstGeom prst="triangle">
            <a:avLst/>
          </a:prstGeom>
          <a:solidFill>
            <a:srgbClr val="7E00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buNone/>
              <a:defRPr lang="en-US" sz="500" dirty="0" smtClean="0">
                <a:solidFill>
                  <a:schemeClr val="lt1"/>
                </a:solidFill>
              </a:defRPr>
            </a:lvl1pPr>
          </a:lstStyle>
          <a:p>
            <a:pPr marL="0" lvl="0" algn="ctr"/>
            <a:r>
              <a:rPr lang="en-US"/>
              <a:t> </a:t>
            </a:r>
          </a:p>
        </p:txBody>
      </p:sp>
      <p:sp>
        <p:nvSpPr>
          <p:cNvPr id="36" name="Text Placeholder 11">
            <a:extLst>
              <a:ext uri="{FF2B5EF4-FFF2-40B4-BE49-F238E27FC236}">
                <a16:creationId xmlns:a16="http://schemas.microsoft.com/office/drawing/2014/main" id="{8B0003D4-263F-4299-9EFD-5C6FE2A73A37}"/>
              </a:ext>
            </a:extLst>
          </p:cNvPr>
          <p:cNvSpPr>
            <a:spLocks noGrp="1"/>
          </p:cNvSpPr>
          <p:nvPr>
            <p:ph type="body" sz="quarter" idx="27" hasCustomPrompt="1"/>
          </p:nvPr>
        </p:nvSpPr>
        <p:spPr>
          <a:xfrm>
            <a:off x="5148718" y="5308036"/>
            <a:ext cx="1373915" cy="588672"/>
          </a:xfrm>
          <a:prstGeom prst="rect">
            <a:avLst/>
          </a:prstGeom>
          <a:noFill/>
        </p:spPr>
        <p:txBody>
          <a:bodyPr wrap="square" lIns="91440" tIns="0" rIns="91440" bIns="0" anchor="ctr">
            <a:noAutofit/>
          </a:bodyPr>
          <a:lstStyle>
            <a:lvl1pPr marL="0" indent="0" algn="r">
              <a:lnSpc>
                <a:spcPct val="100000"/>
              </a:lnSpc>
              <a:spcBef>
                <a:spcPts val="0"/>
              </a:spcBef>
              <a:buNone/>
              <a:defRPr lang="en-GB" sz="1400" dirty="0">
                <a:solidFill>
                  <a:schemeClr val="accent1"/>
                </a:solidFill>
                <a:latin typeface="Roboto Light" panose="02000000000000000000" pitchFamily="2" charset="0"/>
                <a:ea typeface="Roboto Light" panose="02000000000000000000" pitchFamily="2" charset="0"/>
              </a:defRPr>
            </a:lvl1pPr>
          </a:lstStyle>
          <a:p>
            <a:pPr marL="0" lvl="0" algn="r"/>
            <a:r>
              <a:rPr lang="en-GB"/>
              <a:t>Click to edit text</a:t>
            </a:r>
          </a:p>
        </p:txBody>
      </p:sp>
      <p:sp>
        <p:nvSpPr>
          <p:cNvPr id="37" name="Text Placeholder 11">
            <a:extLst>
              <a:ext uri="{FF2B5EF4-FFF2-40B4-BE49-F238E27FC236}">
                <a16:creationId xmlns:a16="http://schemas.microsoft.com/office/drawing/2014/main" id="{216FB959-9755-4DC2-9D97-80977BC282B8}"/>
              </a:ext>
            </a:extLst>
          </p:cNvPr>
          <p:cNvSpPr>
            <a:spLocks noGrp="1"/>
          </p:cNvSpPr>
          <p:nvPr>
            <p:ph type="body" sz="quarter" idx="28" hasCustomPrompt="1"/>
          </p:nvPr>
        </p:nvSpPr>
        <p:spPr>
          <a:xfrm>
            <a:off x="5148718" y="4187308"/>
            <a:ext cx="1373915" cy="588672"/>
          </a:xfrm>
          <a:prstGeom prst="rect">
            <a:avLst/>
          </a:prstGeom>
          <a:noFill/>
        </p:spPr>
        <p:txBody>
          <a:bodyPr wrap="square" lIns="91440" tIns="0" rIns="91440" bIns="0" anchor="ctr">
            <a:noAutofit/>
          </a:bodyPr>
          <a:lstStyle>
            <a:lvl1pPr marL="0" indent="0" algn="r">
              <a:lnSpc>
                <a:spcPct val="100000"/>
              </a:lnSpc>
              <a:spcBef>
                <a:spcPts val="0"/>
              </a:spcBef>
              <a:buNone/>
              <a:defRPr lang="en-GB" sz="1400" dirty="0">
                <a:solidFill>
                  <a:schemeClr val="accent1"/>
                </a:solidFill>
                <a:latin typeface="Roboto Light" panose="02000000000000000000" pitchFamily="2" charset="0"/>
                <a:ea typeface="Roboto Light" panose="02000000000000000000" pitchFamily="2" charset="0"/>
              </a:defRPr>
            </a:lvl1pPr>
          </a:lstStyle>
          <a:p>
            <a:pPr marL="0" lvl="0" algn="r"/>
            <a:r>
              <a:rPr lang="en-GB"/>
              <a:t>Click to edit text</a:t>
            </a:r>
          </a:p>
        </p:txBody>
      </p:sp>
      <p:sp>
        <p:nvSpPr>
          <p:cNvPr id="38" name="Text Placeholder 11">
            <a:extLst>
              <a:ext uri="{FF2B5EF4-FFF2-40B4-BE49-F238E27FC236}">
                <a16:creationId xmlns:a16="http://schemas.microsoft.com/office/drawing/2014/main" id="{A9186F63-8493-4AD8-9837-0C50566F57F7}"/>
              </a:ext>
            </a:extLst>
          </p:cNvPr>
          <p:cNvSpPr>
            <a:spLocks noGrp="1"/>
          </p:cNvSpPr>
          <p:nvPr>
            <p:ph type="body" sz="quarter" idx="29" hasCustomPrompt="1"/>
          </p:nvPr>
        </p:nvSpPr>
        <p:spPr>
          <a:xfrm>
            <a:off x="5148718" y="3066581"/>
            <a:ext cx="1373915" cy="588672"/>
          </a:xfrm>
          <a:prstGeom prst="rect">
            <a:avLst/>
          </a:prstGeom>
          <a:noFill/>
        </p:spPr>
        <p:txBody>
          <a:bodyPr wrap="square" lIns="91440" tIns="0" rIns="91440" bIns="0" anchor="ctr">
            <a:noAutofit/>
          </a:bodyPr>
          <a:lstStyle>
            <a:lvl1pPr marL="0" indent="0" algn="r">
              <a:lnSpc>
                <a:spcPct val="100000"/>
              </a:lnSpc>
              <a:spcBef>
                <a:spcPts val="0"/>
              </a:spcBef>
              <a:buNone/>
              <a:defRPr lang="en-GB" sz="1400" dirty="0">
                <a:solidFill>
                  <a:schemeClr val="accent1"/>
                </a:solidFill>
                <a:latin typeface="Roboto Light" panose="02000000000000000000" pitchFamily="2" charset="0"/>
                <a:ea typeface="Roboto Light" panose="02000000000000000000" pitchFamily="2" charset="0"/>
              </a:defRPr>
            </a:lvl1pPr>
          </a:lstStyle>
          <a:p>
            <a:pPr marL="0" lvl="0" algn="r"/>
            <a:r>
              <a:rPr lang="en-GB"/>
              <a:t>Click to edit text</a:t>
            </a:r>
          </a:p>
        </p:txBody>
      </p:sp>
      <p:sp>
        <p:nvSpPr>
          <p:cNvPr id="39" name="Text Placeholder 11">
            <a:extLst>
              <a:ext uri="{FF2B5EF4-FFF2-40B4-BE49-F238E27FC236}">
                <a16:creationId xmlns:a16="http://schemas.microsoft.com/office/drawing/2014/main" id="{336193A4-CF95-40A7-B889-AE285CBECA31}"/>
              </a:ext>
            </a:extLst>
          </p:cNvPr>
          <p:cNvSpPr>
            <a:spLocks noGrp="1"/>
          </p:cNvSpPr>
          <p:nvPr>
            <p:ph type="body" sz="quarter" idx="30" hasCustomPrompt="1"/>
          </p:nvPr>
        </p:nvSpPr>
        <p:spPr>
          <a:xfrm>
            <a:off x="5148718" y="1945854"/>
            <a:ext cx="1373915" cy="588672"/>
          </a:xfrm>
          <a:prstGeom prst="rect">
            <a:avLst/>
          </a:prstGeom>
          <a:noFill/>
        </p:spPr>
        <p:txBody>
          <a:bodyPr wrap="square" lIns="91440" tIns="0" rIns="91440" bIns="0" anchor="ctr">
            <a:noAutofit/>
          </a:bodyPr>
          <a:lstStyle>
            <a:lvl1pPr marL="0" indent="0" algn="r">
              <a:lnSpc>
                <a:spcPct val="100000"/>
              </a:lnSpc>
              <a:spcBef>
                <a:spcPts val="0"/>
              </a:spcBef>
              <a:buNone/>
              <a:defRPr lang="en-GB" sz="1400" dirty="0">
                <a:solidFill>
                  <a:schemeClr val="accent1"/>
                </a:solidFill>
                <a:latin typeface="Roboto Light" panose="02000000000000000000" pitchFamily="2" charset="0"/>
                <a:ea typeface="Roboto Light" panose="02000000000000000000" pitchFamily="2" charset="0"/>
              </a:defRPr>
            </a:lvl1pPr>
          </a:lstStyle>
          <a:p>
            <a:pPr marL="0" lvl="0" algn="r"/>
            <a:r>
              <a:rPr lang="en-GB"/>
              <a:t>Click to edit text</a:t>
            </a:r>
          </a:p>
        </p:txBody>
      </p:sp>
      <p:sp>
        <p:nvSpPr>
          <p:cNvPr id="47" name="Text Placeholder 45">
            <a:extLst>
              <a:ext uri="{FF2B5EF4-FFF2-40B4-BE49-F238E27FC236}">
                <a16:creationId xmlns:a16="http://schemas.microsoft.com/office/drawing/2014/main" id="{AE25622D-7586-4853-B2A1-95AA95DEA169}"/>
              </a:ext>
            </a:extLst>
          </p:cNvPr>
          <p:cNvSpPr>
            <a:spLocks noGrp="1"/>
          </p:cNvSpPr>
          <p:nvPr>
            <p:ph type="body" sz="quarter" idx="34"/>
          </p:nvPr>
        </p:nvSpPr>
        <p:spPr>
          <a:xfrm>
            <a:off x="7142482" y="1737270"/>
            <a:ext cx="4452297" cy="1005840"/>
          </a:xfrm>
          <a:prstGeom prst="rect">
            <a:avLst/>
          </a:prstGeom>
        </p:spPr>
        <p:txBody>
          <a:bodyPr lIns="0" tIns="0" rIns="0" bIns="0" anchor="ctr" anchorCtr="0">
            <a:spAutoFit/>
          </a:bodyPr>
          <a:lstStyle>
            <a:lvl1pPr marL="228600" indent="-228600">
              <a:lnSpc>
                <a:spcPct val="100000"/>
              </a:lnSpc>
              <a:spcBef>
                <a:spcPts val="0"/>
              </a:spcBef>
              <a:spcAft>
                <a:spcPts val="300"/>
              </a:spcAft>
              <a:buClr>
                <a:schemeClr val="accent3"/>
              </a:buClr>
              <a:buFont typeface="Roboto Light" panose="02000000000000000000" pitchFamily="2" charset="0"/>
              <a:buChar char="›"/>
              <a:defRPr sz="1200"/>
            </a:lvl1pPr>
            <a:lvl2pPr>
              <a:lnSpc>
                <a:spcPct val="100000"/>
              </a:lnSpc>
              <a:spcBef>
                <a:spcPts val="0"/>
              </a:spcBef>
              <a:spcAft>
                <a:spcPts val="300"/>
              </a:spcAft>
              <a:defRPr sz="1100"/>
            </a:lvl2pPr>
            <a:lvl3pPr>
              <a:lnSpc>
                <a:spcPct val="100000"/>
              </a:lnSpc>
              <a:spcBef>
                <a:spcPts val="0"/>
              </a:spcBef>
              <a:spcAft>
                <a:spcPts val="300"/>
              </a:spcAft>
              <a:defRPr sz="1050"/>
            </a:lvl3pPr>
            <a:lvl4pPr>
              <a:lnSpc>
                <a:spcPct val="100000"/>
              </a:lnSpc>
              <a:spcBef>
                <a:spcPts val="0"/>
              </a:spcBef>
              <a:spcAft>
                <a:spcPts val="300"/>
              </a:spcAft>
              <a:defRPr sz="1000"/>
            </a:lvl4pPr>
            <a:lvl5pPr>
              <a:lnSpc>
                <a:spcPct val="100000"/>
              </a:lnSpc>
              <a:spcBef>
                <a:spcPts val="0"/>
              </a:spcBef>
              <a:spcAft>
                <a:spcPts val="300"/>
              </a:spcAft>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 name="Text Placeholder 45">
            <a:extLst>
              <a:ext uri="{FF2B5EF4-FFF2-40B4-BE49-F238E27FC236}">
                <a16:creationId xmlns:a16="http://schemas.microsoft.com/office/drawing/2014/main" id="{D7A9B160-7CF7-4BA2-B919-F7F84861DA66}"/>
              </a:ext>
            </a:extLst>
          </p:cNvPr>
          <p:cNvSpPr>
            <a:spLocks noGrp="1"/>
          </p:cNvSpPr>
          <p:nvPr>
            <p:ph type="body" sz="quarter" idx="35"/>
          </p:nvPr>
        </p:nvSpPr>
        <p:spPr>
          <a:xfrm>
            <a:off x="7142482" y="2881555"/>
            <a:ext cx="4452297" cy="958724"/>
          </a:xfrm>
          <a:prstGeom prst="rect">
            <a:avLst/>
          </a:prstGeom>
        </p:spPr>
        <p:txBody>
          <a:bodyPr lIns="0" tIns="0" rIns="0" bIns="0" anchor="ctr" anchorCtr="0">
            <a:spAutoFit/>
          </a:bodyPr>
          <a:lstStyle>
            <a:lvl1pPr marL="228600" indent="-228600">
              <a:lnSpc>
                <a:spcPct val="100000"/>
              </a:lnSpc>
              <a:spcBef>
                <a:spcPts val="0"/>
              </a:spcBef>
              <a:spcAft>
                <a:spcPts val="300"/>
              </a:spcAft>
              <a:buClr>
                <a:schemeClr val="tx1"/>
              </a:buClr>
              <a:buFont typeface="Roboto Light" panose="02000000000000000000" pitchFamily="2" charset="0"/>
              <a:buChar char="›"/>
              <a:defRPr lang="en-US" sz="1200" kern="1200" dirty="0" smtClean="0">
                <a:solidFill>
                  <a:schemeClr val="tx1"/>
                </a:solidFill>
                <a:latin typeface="+mn-lt"/>
                <a:ea typeface="+mn-ea"/>
                <a:cs typeface="+mn-cs"/>
              </a:defRPr>
            </a:lvl1pPr>
            <a:lvl2pPr>
              <a:lnSpc>
                <a:spcPct val="100000"/>
              </a:lnSpc>
              <a:spcBef>
                <a:spcPts val="0"/>
              </a:spcBef>
              <a:spcAft>
                <a:spcPts val="300"/>
              </a:spcAft>
              <a:defRPr sz="1100"/>
            </a:lvl2pPr>
            <a:lvl3pPr>
              <a:lnSpc>
                <a:spcPct val="100000"/>
              </a:lnSpc>
              <a:spcBef>
                <a:spcPts val="0"/>
              </a:spcBef>
              <a:spcAft>
                <a:spcPts val="300"/>
              </a:spcAft>
              <a:defRPr sz="1050"/>
            </a:lvl3pPr>
            <a:lvl4pPr>
              <a:lnSpc>
                <a:spcPct val="100000"/>
              </a:lnSpc>
              <a:spcBef>
                <a:spcPts val="0"/>
              </a:spcBef>
              <a:spcAft>
                <a:spcPts val="300"/>
              </a:spcAft>
              <a:defRPr sz="1000"/>
            </a:lvl4pPr>
            <a:lvl5pPr>
              <a:lnSpc>
                <a:spcPct val="100000"/>
              </a:lnSpc>
              <a:spcBef>
                <a:spcPts val="0"/>
              </a:spcBef>
              <a:spcAft>
                <a:spcPts val="300"/>
              </a:spcAft>
              <a:defRPr sz="1000"/>
            </a:lvl5pPr>
          </a:lstStyle>
          <a:p>
            <a:pPr marL="228600" lvl="0" indent="-228600" algn="l" defTabSz="914400" rtl="0" eaLnBrk="1" latinLnBrk="0" hangingPunct="1">
              <a:lnSpc>
                <a:spcPct val="90000"/>
              </a:lnSpc>
              <a:spcBef>
                <a:spcPts val="300"/>
              </a:spcBef>
              <a:buClr>
                <a:schemeClr val="accent3"/>
              </a:buClr>
              <a:buFont typeface="Roboto Light" panose="02000000000000000000" pitchFamily="2" charset="0"/>
              <a:buChar char="›"/>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2" name="Text Placeholder 45">
            <a:extLst>
              <a:ext uri="{FF2B5EF4-FFF2-40B4-BE49-F238E27FC236}">
                <a16:creationId xmlns:a16="http://schemas.microsoft.com/office/drawing/2014/main" id="{189BFEA8-8240-4470-9EDF-5954C681763A}"/>
              </a:ext>
            </a:extLst>
          </p:cNvPr>
          <p:cNvSpPr>
            <a:spLocks noGrp="1"/>
          </p:cNvSpPr>
          <p:nvPr>
            <p:ph type="body" sz="quarter" idx="36"/>
          </p:nvPr>
        </p:nvSpPr>
        <p:spPr>
          <a:xfrm>
            <a:off x="7142482" y="4002282"/>
            <a:ext cx="4452297" cy="958724"/>
          </a:xfrm>
          <a:prstGeom prst="rect">
            <a:avLst/>
          </a:prstGeom>
        </p:spPr>
        <p:txBody>
          <a:bodyPr lIns="0" tIns="0" rIns="0" bIns="0" anchor="ctr" anchorCtr="0">
            <a:spAutoFit/>
          </a:bodyPr>
          <a:lstStyle>
            <a:lvl1pPr marL="228600" indent="-228600">
              <a:lnSpc>
                <a:spcPct val="100000"/>
              </a:lnSpc>
              <a:spcBef>
                <a:spcPts val="0"/>
              </a:spcBef>
              <a:spcAft>
                <a:spcPts val="300"/>
              </a:spcAft>
              <a:buClr>
                <a:schemeClr val="tx1"/>
              </a:buClr>
              <a:buFont typeface="Roboto Light" panose="02000000000000000000" pitchFamily="2" charset="0"/>
              <a:buChar char="›"/>
              <a:defRPr lang="en-US" sz="1200" kern="1200" dirty="0" smtClean="0">
                <a:solidFill>
                  <a:schemeClr val="tx1"/>
                </a:solidFill>
                <a:latin typeface="+mn-lt"/>
                <a:ea typeface="+mn-ea"/>
                <a:cs typeface="+mn-cs"/>
              </a:defRPr>
            </a:lvl1pPr>
            <a:lvl2pPr>
              <a:lnSpc>
                <a:spcPct val="100000"/>
              </a:lnSpc>
              <a:spcBef>
                <a:spcPts val="0"/>
              </a:spcBef>
              <a:spcAft>
                <a:spcPts val="300"/>
              </a:spcAft>
              <a:defRPr sz="1100"/>
            </a:lvl2pPr>
            <a:lvl3pPr>
              <a:lnSpc>
                <a:spcPct val="100000"/>
              </a:lnSpc>
              <a:spcBef>
                <a:spcPts val="0"/>
              </a:spcBef>
              <a:spcAft>
                <a:spcPts val="300"/>
              </a:spcAft>
              <a:defRPr sz="1050"/>
            </a:lvl3pPr>
            <a:lvl4pPr>
              <a:lnSpc>
                <a:spcPct val="100000"/>
              </a:lnSpc>
              <a:spcBef>
                <a:spcPts val="0"/>
              </a:spcBef>
              <a:spcAft>
                <a:spcPts val="300"/>
              </a:spcAft>
              <a:defRPr sz="1000"/>
            </a:lvl4pPr>
            <a:lvl5pPr>
              <a:lnSpc>
                <a:spcPct val="100000"/>
              </a:lnSpc>
              <a:spcBef>
                <a:spcPts val="0"/>
              </a:spcBef>
              <a:spcAft>
                <a:spcPts val="300"/>
              </a:spcAft>
              <a:defRPr sz="1000"/>
            </a:lvl5pPr>
          </a:lstStyle>
          <a:p>
            <a:pPr marL="228600" lvl="0" indent="-228600" algn="l" defTabSz="914400" rtl="0" eaLnBrk="1" latinLnBrk="0" hangingPunct="1">
              <a:lnSpc>
                <a:spcPct val="90000"/>
              </a:lnSpc>
              <a:spcBef>
                <a:spcPts val="300"/>
              </a:spcBef>
              <a:buClr>
                <a:schemeClr val="accent3"/>
              </a:buClr>
              <a:buFont typeface="Roboto Light" panose="02000000000000000000" pitchFamily="2" charset="0"/>
              <a:buChar char="›"/>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3" name="Text Placeholder 45">
            <a:extLst>
              <a:ext uri="{FF2B5EF4-FFF2-40B4-BE49-F238E27FC236}">
                <a16:creationId xmlns:a16="http://schemas.microsoft.com/office/drawing/2014/main" id="{66E4343C-0AED-466E-B0FD-70B291B54F8D}"/>
              </a:ext>
            </a:extLst>
          </p:cNvPr>
          <p:cNvSpPr>
            <a:spLocks noGrp="1"/>
          </p:cNvSpPr>
          <p:nvPr>
            <p:ph type="body" sz="quarter" idx="37"/>
          </p:nvPr>
        </p:nvSpPr>
        <p:spPr>
          <a:xfrm>
            <a:off x="7142482" y="5123010"/>
            <a:ext cx="4452297" cy="958724"/>
          </a:xfrm>
          <a:prstGeom prst="rect">
            <a:avLst/>
          </a:prstGeom>
        </p:spPr>
        <p:txBody>
          <a:bodyPr lIns="0" tIns="0" rIns="0" bIns="0" anchor="ctr" anchorCtr="0">
            <a:spAutoFit/>
          </a:bodyPr>
          <a:lstStyle>
            <a:lvl1pPr marL="228600" indent="-228600">
              <a:lnSpc>
                <a:spcPct val="100000"/>
              </a:lnSpc>
              <a:spcBef>
                <a:spcPts val="0"/>
              </a:spcBef>
              <a:spcAft>
                <a:spcPts val="300"/>
              </a:spcAft>
              <a:buClr>
                <a:schemeClr val="tx1"/>
              </a:buClr>
              <a:buFont typeface="Roboto Light" panose="02000000000000000000" pitchFamily="2" charset="0"/>
              <a:buChar char="›"/>
              <a:defRPr lang="en-US" sz="1200" kern="1200" dirty="0" smtClean="0">
                <a:solidFill>
                  <a:schemeClr val="tx1"/>
                </a:solidFill>
                <a:latin typeface="+mn-lt"/>
                <a:ea typeface="+mn-ea"/>
                <a:cs typeface="+mn-cs"/>
              </a:defRPr>
            </a:lvl1pPr>
            <a:lvl2pPr>
              <a:lnSpc>
                <a:spcPct val="100000"/>
              </a:lnSpc>
              <a:spcBef>
                <a:spcPts val="0"/>
              </a:spcBef>
              <a:spcAft>
                <a:spcPts val="300"/>
              </a:spcAft>
              <a:defRPr sz="1100"/>
            </a:lvl2pPr>
            <a:lvl3pPr>
              <a:lnSpc>
                <a:spcPct val="100000"/>
              </a:lnSpc>
              <a:spcBef>
                <a:spcPts val="0"/>
              </a:spcBef>
              <a:spcAft>
                <a:spcPts val="300"/>
              </a:spcAft>
              <a:defRPr sz="1050"/>
            </a:lvl3pPr>
            <a:lvl4pPr>
              <a:lnSpc>
                <a:spcPct val="100000"/>
              </a:lnSpc>
              <a:spcBef>
                <a:spcPts val="0"/>
              </a:spcBef>
              <a:spcAft>
                <a:spcPts val="300"/>
              </a:spcAft>
              <a:defRPr sz="1000"/>
            </a:lvl4pPr>
            <a:lvl5pPr>
              <a:lnSpc>
                <a:spcPct val="100000"/>
              </a:lnSpc>
              <a:spcBef>
                <a:spcPts val="0"/>
              </a:spcBef>
              <a:spcAft>
                <a:spcPts val="300"/>
              </a:spcAft>
              <a:defRPr sz="1000"/>
            </a:lvl5pPr>
          </a:lstStyle>
          <a:p>
            <a:pPr marL="228600" lvl="0" indent="-228600" algn="l" defTabSz="914400" rtl="0" eaLnBrk="1" latinLnBrk="0" hangingPunct="1">
              <a:lnSpc>
                <a:spcPct val="90000"/>
              </a:lnSpc>
              <a:spcBef>
                <a:spcPts val="300"/>
              </a:spcBef>
              <a:buClr>
                <a:schemeClr val="accent3"/>
              </a:buClr>
              <a:buFont typeface="Roboto Light" panose="02000000000000000000" pitchFamily="2" charset="0"/>
              <a:buChar char="›"/>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Text Placeholder 9">
            <a:extLst>
              <a:ext uri="{FF2B5EF4-FFF2-40B4-BE49-F238E27FC236}">
                <a16:creationId xmlns:a16="http://schemas.microsoft.com/office/drawing/2014/main" id="{E4919A5B-327F-7DA4-1D5B-BC030EE7BE14}"/>
              </a:ext>
            </a:extLst>
          </p:cNvPr>
          <p:cNvSpPr>
            <a:spLocks noGrp="1"/>
          </p:cNvSpPr>
          <p:nvPr>
            <p:ph type="body" sz="quarter" idx="41"/>
          </p:nvPr>
        </p:nvSpPr>
        <p:spPr>
          <a:xfrm>
            <a:off x="1074386" y="1250564"/>
            <a:ext cx="838399" cy="276999"/>
          </a:xfrm>
          <a:prstGeom prst="rect">
            <a:avLst/>
          </a:prstGeom>
        </p:spPr>
        <p:txBody>
          <a:bodyPr wrap="square" lIns="0" tIns="0" rIns="0" bIns="0" anchor="ctr">
            <a:spAutoFit/>
          </a:bodyPr>
          <a:lstStyle>
            <a:lvl1pPr marL="0" indent="0">
              <a:lnSpc>
                <a:spcPct val="100000"/>
              </a:lnSpc>
              <a:buNone/>
              <a:defRPr sz="900" b="0">
                <a:solidFill>
                  <a:schemeClr val="tx1"/>
                </a:solidFill>
                <a:latin typeface="+mj-lt"/>
              </a:defRPr>
            </a:lvl1pPr>
          </a:lstStyle>
          <a:p>
            <a:pPr lvl="0"/>
            <a:r>
              <a:rPr lang="en-US"/>
              <a:t>Click to edit Master text styles</a:t>
            </a:r>
          </a:p>
        </p:txBody>
      </p:sp>
      <p:sp>
        <p:nvSpPr>
          <p:cNvPr id="43" name="Text Placeholder 9">
            <a:extLst>
              <a:ext uri="{FF2B5EF4-FFF2-40B4-BE49-F238E27FC236}">
                <a16:creationId xmlns:a16="http://schemas.microsoft.com/office/drawing/2014/main" id="{FC69741B-D56C-B032-C849-158B660E26D5}"/>
              </a:ext>
            </a:extLst>
          </p:cNvPr>
          <p:cNvSpPr>
            <a:spLocks noGrp="1"/>
          </p:cNvSpPr>
          <p:nvPr>
            <p:ph type="body" sz="quarter" idx="43"/>
          </p:nvPr>
        </p:nvSpPr>
        <p:spPr>
          <a:xfrm>
            <a:off x="2449030" y="1250564"/>
            <a:ext cx="838399" cy="276999"/>
          </a:xfrm>
          <a:prstGeom prst="rect">
            <a:avLst/>
          </a:prstGeom>
        </p:spPr>
        <p:txBody>
          <a:bodyPr wrap="square" lIns="0" tIns="0" rIns="0" bIns="0" anchor="ctr">
            <a:spAutoFit/>
          </a:bodyPr>
          <a:lstStyle>
            <a:lvl1pPr marL="0" indent="0">
              <a:lnSpc>
                <a:spcPct val="100000"/>
              </a:lnSpc>
              <a:buNone/>
              <a:defRPr sz="900" b="0">
                <a:solidFill>
                  <a:schemeClr val="tx1"/>
                </a:solidFill>
                <a:latin typeface="+mj-lt"/>
              </a:defRPr>
            </a:lvl1pPr>
          </a:lstStyle>
          <a:p>
            <a:pPr lvl="0"/>
            <a:r>
              <a:rPr lang="en-US"/>
              <a:t>Click to edit Master text styles</a:t>
            </a:r>
          </a:p>
        </p:txBody>
      </p:sp>
      <p:sp>
        <p:nvSpPr>
          <p:cNvPr id="45" name="Text Placeholder 9">
            <a:extLst>
              <a:ext uri="{FF2B5EF4-FFF2-40B4-BE49-F238E27FC236}">
                <a16:creationId xmlns:a16="http://schemas.microsoft.com/office/drawing/2014/main" id="{C5D407B0-7ACF-F30B-D685-99315FFBEE88}"/>
              </a:ext>
            </a:extLst>
          </p:cNvPr>
          <p:cNvSpPr>
            <a:spLocks noGrp="1"/>
          </p:cNvSpPr>
          <p:nvPr>
            <p:ph type="body" sz="quarter" idx="45"/>
          </p:nvPr>
        </p:nvSpPr>
        <p:spPr>
          <a:xfrm>
            <a:off x="3825240" y="1250564"/>
            <a:ext cx="838399" cy="276999"/>
          </a:xfrm>
          <a:prstGeom prst="rect">
            <a:avLst/>
          </a:prstGeom>
        </p:spPr>
        <p:txBody>
          <a:bodyPr wrap="square" lIns="0" tIns="0" rIns="0" bIns="0" anchor="ctr">
            <a:spAutoFit/>
          </a:bodyPr>
          <a:lstStyle>
            <a:lvl1pPr marL="0" indent="0">
              <a:lnSpc>
                <a:spcPct val="100000"/>
              </a:lnSpc>
              <a:buNone/>
              <a:defRPr sz="900" b="0">
                <a:solidFill>
                  <a:schemeClr val="tx1"/>
                </a:solidFill>
                <a:latin typeface="+mj-lt"/>
              </a:defRPr>
            </a:lvl1pPr>
          </a:lstStyle>
          <a:p>
            <a:pPr lvl="0"/>
            <a:r>
              <a:rPr lang="en-US"/>
              <a:t>Click to edit Master text styles</a:t>
            </a:r>
          </a:p>
        </p:txBody>
      </p:sp>
      <p:sp>
        <p:nvSpPr>
          <p:cNvPr id="69" name="Text Placeholder 9">
            <a:extLst>
              <a:ext uri="{FF2B5EF4-FFF2-40B4-BE49-F238E27FC236}">
                <a16:creationId xmlns:a16="http://schemas.microsoft.com/office/drawing/2014/main" id="{8C263EA4-F69C-E9CE-A30D-5D2E2374F50D}"/>
              </a:ext>
            </a:extLst>
          </p:cNvPr>
          <p:cNvSpPr>
            <a:spLocks noGrp="1"/>
          </p:cNvSpPr>
          <p:nvPr>
            <p:ph type="body" sz="quarter" idx="47" hasCustomPrompt="1"/>
          </p:nvPr>
        </p:nvSpPr>
        <p:spPr>
          <a:xfrm>
            <a:off x="2161114" y="1833401"/>
            <a:ext cx="989096" cy="312712"/>
          </a:xfrm>
          <a:prstGeom prst="rect">
            <a:avLst/>
          </a:prstGeom>
        </p:spPr>
        <p:txBody>
          <a:bodyPr wrap="square" lIns="0" tIns="0" rIns="0" bIns="0" anchor="b" anchorCtr="0">
            <a:noAutofit/>
          </a:bodyPr>
          <a:lstStyle>
            <a:lvl1pPr marL="0" indent="0" algn="ctr">
              <a:lnSpc>
                <a:spcPct val="100000"/>
              </a:lnSpc>
              <a:spcBef>
                <a:spcPts val="0"/>
              </a:spcBef>
              <a:buNone/>
              <a:defRPr sz="1400" b="0">
                <a:solidFill>
                  <a:schemeClr val="tx1"/>
                </a:solidFill>
                <a:latin typeface="+mj-lt"/>
              </a:defRPr>
            </a:lvl1pPr>
          </a:lstStyle>
          <a:p>
            <a:pPr lvl="0"/>
            <a:r>
              <a:rPr lang="en-US"/>
              <a:t>Add text</a:t>
            </a:r>
          </a:p>
        </p:txBody>
      </p:sp>
      <p:sp>
        <p:nvSpPr>
          <p:cNvPr id="70" name="Text Placeholder 9">
            <a:extLst>
              <a:ext uri="{FF2B5EF4-FFF2-40B4-BE49-F238E27FC236}">
                <a16:creationId xmlns:a16="http://schemas.microsoft.com/office/drawing/2014/main" id="{AB723075-EAA4-6E0F-F2F9-E37D9A96E11C}"/>
              </a:ext>
            </a:extLst>
          </p:cNvPr>
          <p:cNvSpPr>
            <a:spLocks noGrp="1"/>
          </p:cNvSpPr>
          <p:nvPr>
            <p:ph type="body" sz="quarter" idx="48" hasCustomPrompt="1"/>
          </p:nvPr>
        </p:nvSpPr>
        <p:spPr>
          <a:xfrm>
            <a:off x="2161114" y="2181299"/>
            <a:ext cx="989096" cy="327313"/>
          </a:xfrm>
          <a:prstGeom prst="rect">
            <a:avLst/>
          </a:prstGeom>
        </p:spPr>
        <p:txBody>
          <a:bodyPr wrap="square" lIns="0" tIns="0" rIns="0" bIns="0" anchor="t" anchorCtr="0">
            <a:noAutofit/>
          </a:bodyPr>
          <a:lstStyle>
            <a:lvl1pPr marL="0" indent="0" algn="ctr">
              <a:lnSpc>
                <a:spcPct val="100000"/>
              </a:lnSpc>
              <a:spcBef>
                <a:spcPts val="0"/>
              </a:spcBef>
              <a:buNone/>
              <a:defRPr sz="1050" b="0" i="1">
                <a:solidFill>
                  <a:schemeClr val="tx1"/>
                </a:solidFill>
                <a:latin typeface="+mj-lt"/>
              </a:defRPr>
            </a:lvl1pPr>
          </a:lstStyle>
          <a:p>
            <a:pPr lvl="0"/>
            <a:r>
              <a:rPr lang="en-US"/>
              <a:t>Click to edit </a:t>
            </a:r>
            <a:br>
              <a:rPr lang="en-US"/>
            </a:br>
            <a:r>
              <a:rPr lang="en-US"/>
              <a:t>Master text styles</a:t>
            </a:r>
          </a:p>
        </p:txBody>
      </p:sp>
      <p:sp>
        <p:nvSpPr>
          <p:cNvPr id="72" name="Text Placeholder 9">
            <a:extLst>
              <a:ext uri="{FF2B5EF4-FFF2-40B4-BE49-F238E27FC236}">
                <a16:creationId xmlns:a16="http://schemas.microsoft.com/office/drawing/2014/main" id="{286FFD62-2560-14DF-ABBE-90FBC634313D}"/>
              </a:ext>
            </a:extLst>
          </p:cNvPr>
          <p:cNvSpPr>
            <a:spLocks noGrp="1"/>
          </p:cNvSpPr>
          <p:nvPr>
            <p:ph type="body" sz="quarter" idx="50" hasCustomPrompt="1"/>
          </p:nvPr>
        </p:nvSpPr>
        <p:spPr>
          <a:xfrm>
            <a:off x="3675211" y="3416044"/>
            <a:ext cx="988428" cy="312712"/>
          </a:xfrm>
          <a:prstGeom prst="rect">
            <a:avLst/>
          </a:prstGeom>
        </p:spPr>
        <p:txBody>
          <a:bodyPr wrap="square" lIns="0" tIns="0" rIns="0" bIns="0" anchor="b" anchorCtr="0">
            <a:noAutofit/>
          </a:bodyPr>
          <a:lstStyle>
            <a:lvl1pPr marL="0" indent="0" algn="l">
              <a:lnSpc>
                <a:spcPct val="100000"/>
              </a:lnSpc>
              <a:spcBef>
                <a:spcPts val="0"/>
              </a:spcBef>
              <a:buNone/>
              <a:defRPr sz="1400" b="0">
                <a:solidFill>
                  <a:schemeClr val="tx1"/>
                </a:solidFill>
                <a:latin typeface="+mj-lt"/>
              </a:defRPr>
            </a:lvl1pPr>
          </a:lstStyle>
          <a:p>
            <a:pPr lvl="0"/>
            <a:r>
              <a:rPr lang="en-US"/>
              <a:t>Add text</a:t>
            </a:r>
          </a:p>
        </p:txBody>
      </p:sp>
      <p:sp>
        <p:nvSpPr>
          <p:cNvPr id="73" name="Text Placeholder 9">
            <a:extLst>
              <a:ext uri="{FF2B5EF4-FFF2-40B4-BE49-F238E27FC236}">
                <a16:creationId xmlns:a16="http://schemas.microsoft.com/office/drawing/2014/main" id="{EB475887-1B7C-3600-C0ED-13773DD78DA4}"/>
              </a:ext>
            </a:extLst>
          </p:cNvPr>
          <p:cNvSpPr>
            <a:spLocks noGrp="1"/>
          </p:cNvSpPr>
          <p:nvPr>
            <p:ph type="body" sz="quarter" idx="51" hasCustomPrompt="1"/>
          </p:nvPr>
        </p:nvSpPr>
        <p:spPr>
          <a:xfrm>
            <a:off x="3675211" y="3763602"/>
            <a:ext cx="988428" cy="327313"/>
          </a:xfrm>
          <a:prstGeom prst="rect">
            <a:avLst/>
          </a:prstGeom>
        </p:spPr>
        <p:txBody>
          <a:bodyPr wrap="square" lIns="0" tIns="0" rIns="0" bIns="0" anchor="t" anchorCtr="0">
            <a:noAutofit/>
          </a:bodyPr>
          <a:lstStyle>
            <a:lvl1pPr marL="0" indent="0" algn="l">
              <a:lnSpc>
                <a:spcPct val="100000"/>
              </a:lnSpc>
              <a:spcBef>
                <a:spcPts val="0"/>
              </a:spcBef>
              <a:buNone/>
              <a:defRPr sz="1050" b="0" i="1">
                <a:solidFill>
                  <a:schemeClr val="tx1"/>
                </a:solidFill>
                <a:latin typeface="+mj-lt"/>
              </a:defRPr>
            </a:lvl1pPr>
          </a:lstStyle>
          <a:p>
            <a:pPr lvl="0"/>
            <a:r>
              <a:rPr lang="en-US"/>
              <a:t>Click to edit </a:t>
            </a:r>
            <a:br>
              <a:rPr lang="en-US"/>
            </a:br>
            <a:r>
              <a:rPr lang="en-US"/>
              <a:t>Master text styles</a:t>
            </a:r>
          </a:p>
        </p:txBody>
      </p:sp>
      <p:sp>
        <p:nvSpPr>
          <p:cNvPr id="76" name="Text Placeholder 9">
            <a:extLst>
              <a:ext uri="{FF2B5EF4-FFF2-40B4-BE49-F238E27FC236}">
                <a16:creationId xmlns:a16="http://schemas.microsoft.com/office/drawing/2014/main" id="{01D5A656-3322-A3F5-C4DA-9EE963D72EBD}"/>
              </a:ext>
            </a:extLst>
          </p:cNvPr>
          <p:cNvSpPr>
            <a:spLocks noGrp="1"/>
          </p:cNvSpPr>
          <p:nvPr>
            <p:ph type="body" sz="quarter" idx="53" hasCustomPrompt="1"/>
          </p:nvPr>
        </p:nvSpPr>
        <p:spPr>
          <a:xfrm>
            <a:off x="663334" y="3416044"/>
            <a:ext cx="988428" cy="312712"/>
          </a:xfrm>
          <a:prstGeom prst="rect">
            <a:avLst/>
          </a:prstGeom>
        </p:spPr>
        <p:txBody>
          <a:bodyPr wrap="square" lIns="0" tIns="0" rIns="0" bIns="0" anchor="b" anchorCtr="0">
            <a:noAutofit/>
          </a:bodyPr>
          <a:lstStyle>
            <a:lvl1pPr marL="0" indent="0" algn="r">
              <a:lnSpc>
                <a:spcPct val="100000"/>
              </a:lnSpc>
              <a:spcBef>
                <a:spcPts val="0"/>
              </a:spcBef>
              <a:buNone/>
              <a:defRPr sz="1400" b="0">
                <a:solidFill>
                  <a:schemeClr val="tx1"/>
                </a:solidFill>
                <a:latin typeface="+mj-lt"/>
              </a:defRPr>
            </a:lvl1pPr>
          </a:lstStyle>
          <a:p>
            <a:pPr lvl="0"/>
            <a:r>
              <a:rPr lang="en-US"/>
              <a:t>Add text</a:t>
            </a:r>
          </a:p>
        </p:txBody>
      </p:sp>
      <p:sp>
        <p:nvSpPr>
          <p:cNvPr id="77" name="Text Placeholder 9">
            <a:extLst>
              <a:ext uri="{FF2B5EF4-FFF2-40B4-BE49-F238E27FC236}">
                <a16:creationId xmlns:a16="http://schemas.microsoft.com/office/drawing/2014/main" id="{8DCA3786-1D79-6AEF-F861-0395D2794F77}"/>
              </a:ext>
            </a:extLst>
          </p:cNvPr>
          <p:cNvSpPr>
            <a:spLocks noGrp="1"/>
          </p:cNvSpPr>
          <p:nvPr>
            <p:ph type="body" sz="quarter" idx="54" hasCustomPrompt="1"/>
          </p:nvPr>
        </p:nvSpPr>
        <p:spPr>
          <a:xfrm>
            <a:off x="663334" y="3763602"/>
            <a:ext cx="988428" cy="327313"/>
          </a:xfrm>
          <a:prstGeom prst="rect">
            <a:avLst/>
          </a:prstGeom>
        </p:spPr>
        <p:txBody>
          <a:bodyPr wrap="square" lIns="0" tIns="0" rIns="0" bIns="0" anchor="t" anchorCtr="0">
            <a:noAutofit/>
          </a:bodyPr>
          <a:lstStyle>
            <a:lvl1pPr marL="0" indent="0" algn="r">
              <a:lnSpc>
                <a:spcPct val="100000"/>
              </a:lnSpc>
              <a:spcBef>
                <a:spcPts val="0"/>
              </a:spcBef>
              <a:buNone/>
              <a:defRPr sz="1050" b="0" i="1">
                <a:solidFill>
                  <a:schemeClr val="tx1"/>
                </a:solidFill>
                <a:latin typeface="+mj-lt"/>
              </a:defRPr>
            </a:lvl1pPr>
          </a:lstStyle>
          <a:p>
            <a:pPr lvl="0"/>
            <a:r>
              <a:rPr lang="en-US"/>
              <a:t>Click to edit </a:t>
            </a:r>
            <a:br>
              <a:rPr lang="en-US"/>
            </a:br>
            <a:r>
              <a:rPr lang="en-US"/>
              <a:t>Master text styles</a:t>
            </a:r>
          </a:p>
        </p:txBody>
      </p:sp>
      <p:sp>
        <p:nvSpPr>
          <p:cNvPr id="79" name="Text Placeholder 9">
            <a:extLst>
              <a:ext uri="{FF2B5EF4-FFF2-40B4-BE49-F238E27FC236}">
                <a16:creationId xmlns:a16="http://schemas.microsoft.com/office/drawing/2014/main" id="{CF212A5E-096C-8514-1990-2362A623CF6C}"/>
              </a:ext>
            </a:extLst>
          </p:cNvPr>
          <p:cNvSpPr>
            <a:spLocks noGrp="1"/>
          </p:cNvSpPr>
          <p:nvPr>
            <p:ph type="body" sz="quarter" idx="56" hasCustomPrompt="1"/>
          </p:nvPr>
        </p:nvSpPr>
        <p:spPr>
          <a:xfrm>
            <a:off x="3675211" y="4334584"/>
            <a:ext cx="988428" cy="312712"/>
          </a:xfrm>
          <a:prstGeom prst="rect">
            <a:avLst/>
          </a:prstGeom>
        </p:spPr>
        <p:txBody>
          <a:bodyPr wrap="square" lIns="0" tIns="0" rIns="0" bIns="0" anchor="b" anchorCtr="0">
            <a:noAutofit/>
          </a:bodyPr>
          <a:lstStyle>
            <a:lvl1pPr marL="0" indent="0" algn="l">
              <a:lnSpc>
                <a:spcPct val="100000"/>
              </a:lnSpc>
              <a:spcBef>
                <a:spcPts val="0"/>
              </a:spcBef>
              <a:buNone/>
              <a:defRPr sz="1400" b="0">
                <a:solidFill>
                  <a:schemeClr val="tx1"/>
                </a:solidFill>
                <a:latin typeface="+mj-lt"/>
              </a:defRPr>
            </a:lvl1pPr>
          </a:lstStyle>
          <a:p>
            <a:pPr lvl="0"/>
            <a:r>
              <a:rPr lang="en-US"/>
              <a:t>Add text</a:t>
            </a:r>
          </a:p>
        </p:txBody>
      </p:sp>
      <p:sp>
        <p:nvSpPr>
          <p:cNvPr id="80" name="Text Placeholder 9">
            <a:extLst>
              <a:ext uri="{FF2B5EF4-FFF2-40B4-BE49-F238E27FC236}">
                <a16:creationId xmlns:a16="http://schemas.microsoft.com/office/drawing/2014/main" id="{77870AF7-947C-E1D6-3F89-4C7A8711442E}"/>
              </a:ext>
            </a:extLst>
          </p:cNvPr>
          <p:cNvSpPr>
            <a:spLocks noGrp="1"/>
          </p:cNvSpPr>
          <p:nvPr>
            <p:ph type="body" sz="quarter" idx="57" hasCustomPrompt="1"/>
          </p:nvPr>
        </p:nvSpPr>
        <p:spPr>
          <a:xfrm>
            <a:off x="3675211" y="4682142"/>
            <a:ext cx="988428" cy="327313"/>
          </a:xfrm>
          <a:prstGeom prst="rect">
            <a:avLst/>
          </a:prstGeom>
        </p:spPr>
        <p:txBody>
          <a:bodyPr wrap="square" lIns="0" tIns="0" rIns="0" bIns="0" anchor="t" anchorCtr="0">
            <a:noAutofit/>
          </a:bodyPr>
          <a:lstStyle>
            <a:lvl1pPr marL="0" indent="0" algn="l">
              <a:lnSpc>
                <a:spcPct val="100000"/>
              </a:lnSpc>
              <a:spcBef>
                <a:spcPts val="0"/>
              </a:spcBef>
              <a:buNone/>
              <a:defRPr sz="1050" b="0" i="1">
                <a:solidFill>
                  <a:schemeClr val="tx1"/>
                </a:solidFill>
                <a:latin typeface="+mj-lt"/>
              </a:defRPr>
            </a:lvl1pPr>
          </a:lstStyle>
          <a:p>
            <a:pPr lvl="0"/>
            <a:r>
              <a:rPr lang="en-US"/>
              <a:t>Click to edit </a:t>
            </a:r>
            <a:br>
              <a:rPr lang="en-US"/>
            </a:br>
            <a:r>
              <a:rPr lang="en-US"/>
              <a:t>Master text styles</a:t>
            </a:r>
          </a:p>
        </p:txBody>
      </p:sp>
      <p:sp>
        <p:nvSpPr>
          <p:cNvPr id="82" name="Text Placeholder 9">
            <a:extLst>
              <a:ext uri="{FF2B5EF4-FFF2-40B4-BE49-F238E27FC236}">
                <a16:creationId xmlns:a16="http://schemas.microsoft.com/office/drawing/2014/main" id="{FEE26026-AF6E-A6FB-7AB9-0B0378D1C406}"/>
              </a:ext>
            </a:extLst>
          </p:cNvPr>
          <p:cNvSpPr>
            <a:spLocks noGrp="1"/>
          </p:cNvSpPr>
          <p:nvPr>
            <p:ph type="body" sz="quarter" idx="59" hasCustomPrompt="1"/>
          </p:nvPr>
        </p:nvSpPr>
        <p:spPr>
          <a:xfrm>
            <a:off x="3675211" y="5253125"/>
            <a:ext cx="988428" cy="312712"/>
          </a:xfrm>
          <a:prstGeom prst="rect">
            <a:avLst/>
          </a:prstGeom>
        </p:spPr>
        <p:txBody>
          <a:bodyPr wrap="square" lIns="0" tIns="0" rIns="0" bIns="0" anchor="b" anchorCtr="0">
            <a:noAutofit/>
          </a:bodyPr>
          <a:lstStyle>
            <a:lvl1pPr marL="0" indent="0" algn="l">
              <a:lnSpc>
                <a:spcPct val="100000"/>
              </a:lnSpc>
              <a:buNone/>
              <a:defRPr sz="1400" b="0">
                <a:solidFill>
                  <a:schemeClr val="tx1"/>
                </a:solidFill>
                <a:latin typeface="+mj-lt"/>
              </a:defRPr>
            </a:lvl1pPr>
          </a:lstStyle>
          <a:p>
            <a:pPr lvl="0"/>
            <a:r>
              <a:rPr lang="en-US"/>
              <a:t>Add text</a:t>
            </a:r>
          </a:p>
        </p:txBody>
      </p:sp>
      <p:sp>
        <p:nvSpPr>
          <p:cNvPr id="83" name="Text Placeholder 9">
            <a:extLst>
              <a:ext uri="{FF2B5EF4-FFF2-40B4-BE49-F238E27FC236}">
                <a16:creationId xmlns:a16="http://schemas.microsoft.com/office/drawing/2014/main" id="{E7AB8134-C2C7-0949-23D3-F2A0C7426C9E}"/>
              </a:ext>
            </a:extLst>
          </p:cNvPr>
          <p:cNvSpPr>
            <a:spLocks noGrp="1"/>
          </p:cNvSpPr>
          <p:nvPr>
            <p:ph type="body" sz="quarter" idx="60" hasCustomPrompt="1"/>
          </p:nvPr>
        </p:nvSpPr>
        <p:spPr>
          <a:xfrm>
            <a:off x="3675211" y="5601024"/>
            <a:ext cx="988428" cy="327313"/>
          </a:xfrm>
          <a:prstGeom prst="rect">
            <a:avLst/>
          </a:prstGeom>
        </p:spPr>
        <p:txBody>
          <a:bodyPr wrap="square" lIns="0" tIns="0" rIns="0" bIns="0" anchor="t" anchorCtr="0">
            <a:noAutofit/>
          </a:bodyPr>
          <a:lstStyle>
            <a:lvl1pPr marL="0" indent="0" algn="l">
              <a:lnSpc>
                <a:spcPct val="100000"/>
              </a:lnSpc>
              <a:spcBef>
                <a:spcPts val="0"/>
              </a:spcBef>
              <a:buNone/>
              <a:defRPr sz="1050" b="0" i="1">
                <a:solidFill>
                  <a:schemeClr val="tx1"/>
                </a:solidFill>
                <a:latin typeface="+mj-lt"/>
              </a:defRPr>
            </a:lvl1pPr>
          </a:lstStyle>
          <a:p>
            <a:pPr lvl="0"/>
            <a:r>
              <a:rPr lang="en-US"/>
              <a:t>Click to edit </a:t>
            </a:r>
            <a:br>
              <a:rPr lang="en-US"/>
            </a:br>
            <a:r>
              <a:rPr lang="en-US"/>
              <a:t>Master text styles</a:t>
            </a:r>
          </a:p>
        </p:txBody>
      </p:sp>
      <p:sp>
        <p:nvSpPr>
          <p:cNvPr id="89" name="Text Placeholder 9">
            <a:extLst>
              <a:ext uri="{FF2B5EF4-FFF2-40B4-BE49-F238E27FC236}">
                <a16:creationId xmlns:a16="http://schemas.microsoft.com/office/drawing/2014/main" id="{AF872BBA-6BA3-BAB0-F3C6-781E8094F1C5}"/>
              </a:ext>
            </a:extLst>
          </p:cNvPr>
          <p:cNvSpPr>
            <a:spLocks noGrp="1"/>
          </p:cNvSpPr>
          <p:nvPr>
            <p:ph type="body" sz="quarter" idx="62" hasCustomPrompt="1"/>
          </p:nvPr>
        </p:nvSpPr>
        <p:spPr>
          <a:xfrm>
            <a:off x="663334" y="4340171"/>
            <a:ext cx="988428" cy="312712"/>
          </a:xfrm>
          <a:prstGeom prst="rect">
            <a:avLst/>
          </a:prstGeom>
        </p:spPr>
        <p:txBody>
          <a:bodyPr wrap="square" lIns="0" tIns="0" rIns="0" bIns="0" anchor="b" anchorCtr="0">
            <a:noAutofit/>
          </a:bodyPr>
          <a:lstStyle>
            <a:lvl1pPr marL="0" indent="0" algn="r">
              <a:lnSpc>
                <a:spcPct val="100000"/>
              </a:lnSpc>
              <a:buNone/>
              <a:defRPr sz="1400" b="0">
                <a:solidFill>
                  <a:schemeClr val="tx1"/>
                </a:solidFill>
                <a:latin typeface="+mj-lt"/>
              </a:defRPr>
            </a:lvl1pPr>
          </a:lstStyle>
          <a:p>
            <a:pPr lvl="0"/>
            <a:r>
              <a:rPr lang="en-US"/>
              <a:t>Add text</a:t>
            </a:r>
          </a:p>
        </p:txBody>
      </p:sp>
      <p:sp>
        <p:nvSpPr>
          <p:cNvPr id="90" name="Text Placeholder 9">
            <a:extLst>
              <a:ext uri="{FF2B5EF4-FFF2-40B4-BE49-F238E27FC236}">
                <a16:creationId xmlns:a16="http://schemas.microsoft.com/office/drawing/2014/main" id="{D54AE1D7-5B79-9DFC-A46D-E4E91CD95230}"/>
              </a:ext>
            </a:extLst>
          </p:cNvPr>
          <p:cNvSpPr>
            <a:spLocks noGrp="1"/>
          </p:cNvSpPr>
          <p:nvPr>
            <p:ph type="body" sz="quarter" idx="63" hasCustomPrompt="1"/>
          </p:nvPr>
        </p:nvSpPr>
        <p:spPr>
          <a:xfrm>
            <a:off x="663334" y="4688069"/>
            <a:ext cx="988428" cy="327313"/>
          </a:xfrm>
          <a:prstGeom prst="rect">
            <a:avLst/>
          </a:prstGeom>
        </p:spPr>
        <p:txBody>
          <a:bodyPr wrap="square" lIns="0" tIns="0" rIns="0" bIns="0" anchor="t" anchorCtr="0">
            <a:noAutofit/>
          </a:bodyPr>
          <a:lstStyle>
            <a:lvl1pPr marL="0" indent="0" algn="r">
              <a:lnSpc>
                <a:spcPct val="100000"/>
              </a:lnSpc>
              <a:spcBef>
                <a:spcPts val="0"/>
              </a:spcBef>
              <a:buNone/>
              <a:defRPr sz="1050" b="0" i="1">
                <a:solidFill>
                  <a:schemeClr val="tx1"/>
                </a:solidFill>
                <a:latin typeface="+mj-lt"/>
              </a:defRPr>
            </a:lvl1pPr>
          </a:lstStyle>
          <a:p>
            <a:pPr lvl="0"/>
            <a:r>
              <a:rPr lang="en-US"/>
              <a:t>Click to edit </a:t>
            </a:r>
            <a:br>
              <a:rPr lang="en-US"/>
            </a:br>
            <a:r>
              <a:rPr lang="en-US"/>
              <a:t>Master text styles</a:t>
            </a:r>
          </a:p>
        </p:txBody>
      </p:sp>
      <p:sp>
        <p:nvSpPr>
          <p:cNvPr id="60" name="Text Placeholder 12">
            <a:extLst>
              <a:ext uri="{FF2B5EF4-FFF2-40B4-BE49-F238E27FC236}">
                <a16:creationId xmlns:a16="http://schemas.microsoft.com/office/drawing/2014/main" id="{18B15470-1AF9-5149-FC14-A5AA785F9DC0}"/>
              </a:ext>
            </a:extLst>
          </p:cNvPr>
          <p:cNvSpPr>
            <a:spLocks noGrp="1"/>
          </p:cNvSpPr>
          <p:nvPr>
            <p:ph type="body" sz="quarter" idx="87" hasCustomPrompt="1"/>
          </p:nvPr>
        </p:nvSpPr>
        <p:spPr>
          <a:xfrm rot="5400000">
            <a:off x="1916777" y="3908410"/>
            <a:ext cx="1477770"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9525">
            <a:solidFill>
              <a:schemeClr val="bg2">
                <a:lumMod val="90000"/>
              </a:schemeClr>
            </a:solidFill>
            <a:prstDash val="dash"/>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61" name="Text Placeholder 12">
            <a:extLst>
              <a:ext uri="{FF2B5EF4-FFF2-40B4-BE49-F238E27FC236}">
                <a16:creationId xmlns:a16="http://schemas.microsoft.com/office/drawing/2014/main" id="{54E0F3DE-2186-11E5-7C5E-3C473BBF3B3F}"/>
              </a:ext>
            </a:extLst>
          </p:cNvPr>
          <p:cNvSpPr>
            <a:spLocks noGrp="1"/>
          </p:cNvSpPr>
          <p:nvPr>
            <p:ph type="body" sz="quarter" idx="88" hasCustomPrompt="1"/>
          </p:nvPr>
        </p:nvSpPr>
        <p:spPr>
          <a:xfrm>
            <a:off x="2324684" y="4649160"/>
            <a:ext cx="648840"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9525">
            <a:solidFill>
              <a:schemeClr val="bg2">
                <a:lumMod val="90000"/>
              </a:schemeClr>
            </a:solidFill>
            <a:prstDash val="dash"/>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64" name="Text Placeholder 12">
            <a:extLst>
              <a:ext uri="{FF2B5EF4-FFF2-40B4-BE49-F238E27FC236}">
                <a16:creationId xmlns:a16="http://schemas.microsoft.com/office/drawing/2014/main" id="{B4C43DEE-CBBB-5C1D-6A40-FF7B173FBDED}"/>
              </a:ext>
            </a:extLst>
          </p:cNvPr>
          <p:cNvSpPr>
            <a:spLocks noGrp="1"/>
          </p:cNvSpPr>
          <p:nvPr>
            <p:ph type="body" sz="quarter" idx="89" hasCustomPrompt="1"/>
          </p:nvPr>
        </p:nvSpPr>
        <p:spPr>
          <a:xfrm>
            <a:off x="2324684" y="3708666"/>
            <a:ext cx="648840"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9525">
            <a:solidFill>
              <a:schemeClr val="bg2">
                <a:lumMod val="90000"/>
              </a:schemeClr>
            </a:solidFill>
            <a:prstDash val="dash"/>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65" name="Text Placeholder 12">
            <a:extLst>
              <a:ext uri="{FF2B5EF4-FFF2-40B4-BE49-F238E27FC236}">
                <a16:creationId xmlns:a16="http://schemas.microsoft.com/office/drawing/2014/main" id="{A6AFA8F0-BE56-6D52-50C8-9614237576D7}"/>
              </a:ext>
            </a:extLst>
          </p:cNvPr>
          <p:cNvSpPr>
            <a:spLocks noGrp="1"/>
          </p:cNvSpPr>
          <p:nvPr>
            <p:ph type="body" sz="quarter" idx="90" hasCustomPrompt="1"/>
          </p:nvPr>
        </p:nvSpPr>
        <p:spPr>
          <a:xfrm rot="16200000">
            <a:off x="1865381" y="4215718"/>
            <a:ext cx="340995"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9525">
            <a:solidFill>
              <a:schemeClr val="bg1">
                <a:lumMod val="65000"/>
              </a:schemeClr>
            </a:solidFill>
            <a:prstDash val="solid"/>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66" name="Text Placeholder 12">
            <a:extLst>
              <a:ext uri="{FF2B5EF4-FFF2-40B4-BE49-F238E27FC236}">
                <a16:creationId xmlns:a16="http://schemas.microsoft.com/office/drawing/2014/main" id="{97F42161-EDBD-8B02-C24E-7BE855E38625}"/>
              </a:ext>
            </a:extLst>
          </p:cNvPr>
          <p:cNvSpPr>
            <a:spLocks noGrp="1"/>
          </p:cNvSpPr>
          <p:nvPr>
            <p:ph type="body" sz="quarter" idx="91" hasCustomPrompt="1"/>
          </p:nvPr>
        </p:nvSpPr>
        <p:spPr>
          <a:xfrm rot="16200000">
            <a:off x="3096231" y="4215719"/>
            <a:ext cx="340995"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9525">
            <a:solidFill>
              <a:schemeClr val="accent1"/>
            </a:solidFill>
            <a:prstDash val="solid"/>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67" name="Text Placeholder 12">
            <a:extLst>
              <a:ext uri="{FF2B5EF4-FFF2-40B4-BE49-F238E27FC236}">
                <a16:creationId xmlns:a16="http://schemas.microsoft.com/office/drawing/2014/main" id="{2C6A8D46-FD8F-E022-719D-60845DCD8F1E}"/>
              </a:ext>
            </a:extLst>
          </p:cNvPr>
          <p:cNvSpPr>
            <a:spLocks noGrp="1"/>
          </p:cNvSpPr>
          <p:nvPr>
            <p:ph type="body" sz="quarter" idx="92" hasCustomPrompt="1"/>
          </p:nvPr>
        </p:nvSpPr>
        <p:spPr>
          <a:xfrm rot="16200000">
            <a:off x="3096232" y="5130124"/>
            <a:ext cx="340995"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9525">
            <a:solidFill>
              <a:schemeClr val="accent1"/>
            </a:solidFill>
            <a:prstDash val="solid"/>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96" name="Text Placeholder 95">
            <a:extLst>
              <a:ext uri="{FF2B5EF4-FFF2-40B4-BE49-F238E27FC236}">
                <a16:creationId xmlns:a16="http://schemas.microsoft.com/office/drawing/2014/main" id="{4BCF6F6F-81B5-5971-97A9-43ED73A348FB}"/>
              </a:ext>
            </a:extLst>
          </p:cNvPr>
          <p:cNvSpPr>
            <a:spLocks noGrp="1"/>
          </p:cNvSpPr>
          <p:nvPr>
            <p:ph type="body" sz="quarter" idx="23" hasCustomPrompt="1"/>
          </p:nvPr>
        </p:nvSpPr>
        <p:spPr>
          <a:xfrm>
            <a:off x="1705247" y="3467676"/>
            <a:ext cx="627809" cy="571606"/>
          </a:xfrm>
          <a:custGeom>
            <a:avLst/>
            <a:gdLst>
              <a:gd name="connsiteX0" fmla="*/ 342743 w 627809"/>
              <a:gd name="connsiteY0" fmla="*/ 6912 h 571606"/>
              <a:gd name="connsiteX1" fmla="*/ 63851 w 627809"/>
              <a:gd name="connsiteY1" fmla="*/ 285804 h 571606"/>
              <a:gd name="connsiteX2" fmla="*/ 342743 w 627809"/>
              <a:gd name="connsiteY2" fmla="*/ 564696 h 571606"/>
              <a:gd name="connsiteX3" fmla="*/ 621635 w 627809"/>
              <a:gd name="connsiteY3" fmla="*/ 285804 h 571606"/>
              <a:gd name="connsiteX4" fmla="*/ 342743 w 627809"/>
              <a:gd name="connsiteY4" fmla="*/ 6912 h 571606"/>
              <a:gd name="connsiteX5" fmla="*/ 342006 w 627809"/>
              <a:gd name="connsiteY5" fmla="*/ 0 h 571606"/>
              <a:gd name="connsiteX6" fmla="*/ 627809 w 627809"/>
              <a:gd name="connsiteY6" fmla="*/ 285803 h 571606"/>
              <a:gd name="connsiteX7" fmla="*/ 342006 w 627809"/>
              <a:gd name="connsiteY7" fmla="*/ 571606 h 571606"/>
              <a:gd name="connsiteX8" fmla="*/ 105014 w 627809"/>
              <a:gd name="connsiteY8" fmla="*/ 445598 h 571606"/>
              <a:gd name="connsiteX9" fmla="*/ 78663 w 627809"/>
              <a:gd name="connsiteY9" fmla="*/ 397051 h 571606"/>
              <a:gd name="connsiteX10" fmla="*/ 88378 w 627809"/>
              <a:gd name="connsiteY10" fmla="*/ 414950 h 571606"/>
              <a:gd name="connsiteX11" fmla="*/ 0 w 627809"/>
              <a:gd name="connsiteY11" fmla="*/ 285802 h 571606"/>
              <a:gd name="connsiteX12" fmla="*/ 88383 w 627809"/>
              <a:gd name="connsiteY12" fmla="*/ 156647 h 571606"/>
              <a:gd name="connsiteX13" fmla="*/ 86619 w 627809"/>
              <a:gd name="connsiteY13" fmla="*/ 159897 h 571606"/>
              <a:gd name="connsiteX14" fmla="*/ 105014 w 627809"/>
              <a:gd name="connsiteY14" fmla="*/ 126008 h 571606"/>
              <a:gd name="connsiteX15" fmla="*/ 342006 w 627809"/>
              <a:gd name="connsiteY15" fmla="*/ 0 h 571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7809" h="571606">
                <a:moveTo>
                  <a:pt x="342743" y="6912"/>
                </a:moveTo>
                <a:cubicBezTo>
                  <a:pt x="188715" y="6912"/>
                  <a:pt x="63851" y="131776"/>
                  <a:pt x="63851" y="285804"/>
                </a:cubicBezTo>
                <a:cubicBezTo>
                  <a:pt x="63851" y="439832"/>
                  <a:pt x="188715" y="564696"/>
                  <a:pt x="342743" y="564696"/>
                </a:cubicBezTo>
                <a:cubicBezTo>
                  <a:pt x="496771" y="564696"/>
                  <a:pt x="621635" y="439832"/>
                  <a:pt x="621635" y="285804"/>
                </a:cubicBezTo>
                <a:cubicBezTo>
                  <a:pt x="621635" y="131776"/>
                  <a:pt x="496771" y="6912"/>
                  <a:pt x="342743" y="6912"/>
                </a:cubicBezTo>
                <a:close/>
                <a:moveTo>
                  <a:pt x="342006" y="0"/>
                </a:moveTo>
                <a:cubicBezTo>
                  <a:pt x="499851" y="0"/>
                  <a:pt x="627809" y="127958"/>
                  <a:pt x="627809" y="285803"/>
                </a:cubicBezTo>
                <a:cubicBezTo>
                  <a:pt x="627809" y="443648"/>
                  <a:pt x="499851" y="571606"/>
                  <a:pt x="342006" y="571606"/>
                </a:cubicBezTo>
                <a:cubicBezTo>
                  <a:pt x="243353" y="571606"/>
                  <a:pt x="156374" y="521623"/>
                  <a:pt x="105014" y="445598"/>
                </a:cubicBezTo>
                <a:lnTo>
                  <a:pt x="78663" y="397051"/>
                </a:lnTo>
                <a:lnTo>
                  <a:pt x="88378" y="414950"/>
                </a:lnTo>
                <a:lnTo>
                  <a:pt x="0" y="285802"/>
                </a:lnTo>
                <a:lnTo>
                  <a:pt x="88383" y="156647"/>
                </a:lnTo>
                <a:lnTo>
                  <a:pt x="86619" y="159897"/>
                </a:lnTo>
                <a:lnTo>
                  <a:pt x="105014" y="126008"/>
                </a:lnTo>
                <a:cubicBezTo>
                  <a:pt x="156374" y="49983"/>
                  <a:pt x="243353" y="0"/>
                  <a:pt x="342006" y="0"/>
                </a:cubicBezTo>
                <a:close/>
              </a:path>
            </a:pathLst>
          </a:cu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buNone/>
              <a:defRPr lang="en-US" sz="1800" dirty="0" smtClean="0"/>
            </a:lvl1pPr>
          </a:lstStyle>
          <a:p>
            <a:pPr marL="0" lvl="0" algn="ctr"/>
            <a:r>
              <a:rPr lang="en-US"/>
              <a:t>  </a:t>
            </a:r>
          </a:p>
        </p:txBody>
      </p:sp>
      <p:sp>
        <p:nvSpPr>
          <p:cNvPr id="97" name="Text Placeholder 96">
            <a:extLst>
              <a:ext uri="{FF2B5EF4-FFF2-40B4-BE49-F238E27FC236}">
                <a16:creationId xmlns:a16="http://schemas.microsoft.com/office/drawing/2014/main" id="{E05BF52A-07BB-9921-E017-575B354C7631}"/>
              </a:ext>
            </a:extLst>
          </p:cNvPr>
          <p:cNvSpPr>
            <a:spLocks noGrp="1"/>
          </p:cNvSpPr>
          <p:nvPr>
            <p:ph type="body" sz="quarter" idx="93" hasCustomPrompt="1"/>
          </p:nvPr>
        </p:nvSpPr>
        <p:spPr>
          <a:xfrm>
            <a:off x="1705247" y="4386216"/>
            <a:ext cx="627809" cy="571606"/>
          </a:xfrm>
          <a:custGeom>
            <a:avLst/>
            <a:gdLst>
              <a:gd name="connsiteX0" fmla="*/ 342743 w 627809"/>
              <a:gd name="connsiteY0" fmla="*/ 6912 h 571606"/>
              <a:gd name="connsiteX1" fmla="*/ 63851 w 627809"/>
              <a:gd name="connsiteY1" fmla="*/ 285804 h 571606"/>
              <a:gd name="connsiteX2" fmla="*/ 342743 w 627809"/>
              <a:gd name="connsiteY2" fmla="*/ 564696 h 571606"/>
              <a:gd name="connsiteX3" fmla="*/ 621635 w 627809"/>
              <a:gd name="connsiteY3" fmla="*/ 285804 h 571606"/>
              <a:gd name="connsiteX4" fmla="*/ 342743 w 627809"/>
              <a:gd name="connsiteY4" fmla="*/ 6912 h 571606"/>
              <a:gd name="connsiteX5" fmla="*/ 342006 w 627809"/>
              <a:gd name="connsiteY5" fmla="*/ 0 h 571606"/>
              <a:gd name="connsiteX6" fmla="*/ 627809 w 627809"/>
              <a:gd name="connsiteY6" fmla="*/ 285803 h 571606"/>
              <a:gd name="connsiteX7" fmla="*/ 342006 w 627809"/>
              <a:gd name="connsiteY7" fmla="*/ 571606 h 571606"/>
              <a:gd name="connsiteX8" fmla="*/ 105014 w 627809"/>
              <a:gd name="connsiteY8" fmla="*/ 445598 h 571606"/>
              <a:gd name="connsiteX9" fmla="*/ 78663 w 627809"/>
              <a:gd name="connsiteY9" fmla="*/ 397051 h 571606"/>
              <a:gd name="connsiteX10" fmla="*/ 88378 w 627809"/>
              <a:gd name="connsiteY10" fmla="*/ 414950 h 571606"/>
              <a:gd name="connsiteX11" fmla="*/ 0 w 627809"/>
              <a:gd name="connsiteY11" fmla="*/ 285802 h 571606"/>
              <a:gd name="connsiteX12" fmla="*/ 88383 w 627809"/>
              <a:gd name="connsiteY12" fmla="*/ 156647 h 571606"/>
              <a:gd name="connsiteX13" fmla="*/ 86619 w 627809"/>
              <a:gd name="connsiteY13" fmla="*/ 159897 h 571606"/>
              <a:gd name="connsiteX14" fmla="*/ 105014 w 627809"/>
              <a:gd name="connsiteY14" fmla="*/ 126008 h 571606"/>
              <a:gd name="connsiteX15" fmla="*/ 342006 w 627809"/>
              <a:gd name="connsiteY15" fmla="*/ 0 h 571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7809" h="571606">
                <a:moveTo>
                  <a:pt x="342743" y="6912"/>
                </a:moveTo>
                <a:cubicBezTo>
                  <a:pt x="188715" y="6912"/>
                  <a:pt x="63851" y="131776"/>
                  <a:pt x="63851" y="285804"/>
                </a:cubicBezTo>
                <a:cubicBezTo>
                  <a:pt x="63851" y="439832"/>
                  <a:pt x="188715" y="564696"/>
                  <a:pt x="342743" y="564696"/>
                </a:cubicBezTo>
                <a:cubicBezTo>
                  <a:pt x="496771" y="564696"/>
                  <a:pt x="621635" y="439832"/>
                  <a:pt x="621635" y="285804"/>
                </a:cubicBezTo>
                <a:cubicBezTo>
                  <a:pt x="621635" y="131776"/>
                  <a:pt x="496771" y="6912"/>
                  <a:pt x="342743" y="6912"/>
                </a:cubicBezTo>
                <a:close/>
                <a:moveTo>
                  <a:pt x="342006" y="0"/>
                </a:moveTo>
                <a:cubicBezTo>
                  <a:pt x="499851" y="0"/>
                  <a:pt x="627809" y="127958"/>
                  <a:pt x="627809" y="285803"/>
                </a:cubicBezTo>
                <a:cubicBezTo>
                  <a:pt x="627809" y="443648"/>
                  <a:pt x="499851" y="571606"/>
                  <a:pt x="342006" y="571606"/>
                </a:cubicBezTo>
                <a:cubicBezTo>
                  <a:pt x="243353" y="571606"/>
                  <a:pt x="156374" y="521623"/>
                  <a:pt x="105014" y="445598"/>
                </a:cubicBezTo>
                <a:lnTo>
                  <a:pt x="78663" y="397051"/>
                </a:lnTo>
                <a:lnTo>
                  <a:pt x="88378" y="414950"/>
                </a:lnTo>
                <a:lnTo>
                  <a:pt x="0" y="285802"/>
                </a:lnTo>
                <a:lnTo>
                  <a:pt x="88383" y="156647"/>
                </a:lnTo>
                <a:lnTo>
                  <a:pt x="86619" y="159897"/>
                </a:lnTo>
                <a:lnTo>
                  <a:pt x="105014" y="126008"/>
                </a:lnTo>
                <a:cubicBezTo>
                  <a:pt x="156374" y="49983"/>
                  <a:pt x="243353" y="0"/>
                  <a:pt x="342006" y="0"/>
                </a:cubicBezTo>
                <a:close/>
              </a:path>
            </a:pathLst>
          </a:cu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buNone/>
              <a:defRPr lang="en-US" sz="1800" dirty="0" smtClean="0"/>
            </a:lvl1pPr>
          </a:lstStyle>
          <a:p>
            <a:pPr marL="0" lvl="0" algn="ctr"/>
            <a:r>
              <a:rPr lang="en-US"/>
              <a:t>  </a:t>
            </a:r>
          </a:p>
        </p:txBody>
      </p:sp>
      <p:sp>
        <p:nvSpPr>
          <p:cNvPr id="98" name="Text Placeholder 97">
            <a:extLst>
              <a:ext uri="{FF2B5EF4-FFF2-40B4-BE49-F238E27FC236}">
                <a16:creationId xmlns:a16="http://schemas.microsoft.com/office/drawing/2014/main" id="{2A768EA9-A724-5BEE-BC8C-DF070F9EF00A}"/>
              </a:ext>
            </a:extLst>
          </p:cNvPr>
          <p:cNvSpPr>
            <a:spLocks noGrp="1"/>
          </p:cNvSpPr>
          <p:nvPr>
            <p:ph type="body" sz="quarter" idx="94" hasCustomPrompt="1"/>
          </p:nvPr>
        </p:nvSpPr>
        <p:spPr>
          <a:xfrm flipH="1">
            <a:off x="2972056" y="4386216"/>
            <a:ext cx="627809" cy="571606"/>
          </a:xfrm>
          <a:custGeom>
            <a:avLst/>
            <a:gdLst>
              <a:gd name="connsiteX0" fmla="*/ 342743 w 627809"/>
              <a:gd name="connsiteY0" fmla="*/ 6912 h 571606"/>
              <a:gd name="connsiteX1" fmla="*/ 63851 w 627809"/>
              <a:gd name="connsiteY1" fmla="*/ 285804 h 571606"/>
              <a:gd name="connsiteX2" fmla="*/ 342743 w 627809"/>
              <a:gd name="connsiteY2" fmla="*/ 564696 h 571606"/>
              <a:gd name="connsiteX3" fmla="*/ 621635 w 627809"/>
              <a:gd name="connsiteY3" fmla="*/ 285804 h 571606"/>
              <a:gd name="connsiteX4" fmla="*/ 342743 w 627809"/>
              <a:gd name="connsiteY4" fmla="*/ 6912 h 571606"/>
              <a:gd name="connsiteX5" fmla="*/ 342006 w 627809"/>
              <a:gd name="connsiteY5" fmla="*/ 0 h 571606"/>
              <a:gd name="connsiteX6" fmla="*/ 627809 w 627809"/>
              <a:gd name="connsiteY6" fmla="*/ 285803 h 571606"/>
              <a:gd name="connsiteX7" fmla="*/ 342006 w 627809"/>
              <a:gd name="connsiteY7" fmla="*/ 571606 h 571606"/>
              <a:gd name="connsiteX8" fmla="*/ 105014 w 627809"/>
              <a:gd name="connsiteY8" fmla="*/ 445598 h 571606"/>
              <a:gd name="connsiteX9" fmla="*/ 78663 w 627809"/>
              <a:gd name="connsiteY9" fmla="*/ 397051 h 571606"/>
              <a:gd name="connsiteX10" fmla="*/ 88378 w 627809"/>
              <a:gd name="connsiteY10" fmla="*/ 414950 h 571606"/>
              <a:gd name="connsiteX11" fmla="*/ 0 w 627809"/>
              <a:gd name="connsiteY11" fmla="*/ 285802 h 571606"/>
              <a:gd name="connsiteX12" fmla="*/ 88383 w 627809"/>
              <a:gd name="connsiteY12" fmla="*/ 156647 h 571606"/>
              <a:gd name="connsiteX13" fmla="*/ 86619 w 627809"/>
              <a:gd name="connsiteY13" fmla="*/ 159897 h 571606"/>
              <a:gd name="connsiteX14" fmla="*/ 105014 w 627809"/>
              <a:gd name="connsiteY14" fmla="*/ 126008 h 571606"/>
              <a:gd name="connsiteX15" fmla="*/ 342006 w 627809"/>
              <a:gd name="connsiteY15" fmla="*/ 0 h 571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7809" h="571606">
                <a:moveTo>
                  <a:pt x="342743" y="6912"/>
                </a:moveTo>
                <a:cubicBezTo>
                  <a:pt x="188715" y="6912"/>
                  <a:pt x="63851" y="131776"/>
                  <a:pt x="63851" y="285804"/>
                </a:cubicBezTo>
                <a:cubicBezTo>
                  <a:pt x="63851" y="439832"/>
                  <a:pt x="188715" y="564696"/>
                  <a:pt x="342743" y="564696"/>
                </a:cubicBezTo>
                <a:cubicBezTo>
                  <a:pt x="496771" y="564696"/>
                  <a:pt x="621635" y="439832"/>
                  <a:pt x="621635" y="285804"/>
                </a:cubicBezTo>
                <a:cubicBezTo>
                  <a:pt x="621635" y="131776"/>
                  <a:pt x="496771" y="6912"/>
                  <a:pt x="342743" y="6912"/>
                </a:cubicBezTo>
                <a:close/>
                <a:moveTo>
                  <a:pt x="342006" y="0"/>
                </a:moveTo>
                <a:cubicBezTo>
                  <a:pt x="499851" y="0"/>
                  <a:pt x="627809" y="127958"/>
                  <a:pt x="627809" y="285803"/>
                </a:cubicBezTo>
                <a:cubicBezTo>
                  <a:pt x="627809" y="443648"/>
                  <a:pt x="499851" y="571606"/>
                  <a:pt x="342006" y="571606"/>
                </a:cubicBezTo>
                <a:cubicBezTo>
                  <a:pt x="243353" y="571606"/>
                  <a:pt x="156374" y="521623"/>
                  <a:pt x="105014" y="445598"/>
                </a:cubicBezTo>
                <a:lnTo>
                  <a:pt x="78663" y="397051"/>
                </a:lnTo>
                <a:lnTo>
                  <a:pt x="88378" y="414950"/>
                </a:lnTo>
                <a:lnTo>
                  <a:pt x="0" y="285802"/>
                </a:lnTo>
                <a:lnTo>
                  <a:pt x="88383" y="156647"/>
                </a:lnTo>
                <a:lnTo>
                  <a:pt x="86619" y="159897"/>
                </a:lnTo>
                <a:lnTo>
                  <a:pt x="105014" y="126008"/>
                </a:lnTo>
                <a:cubicBezTo>
                  <a:pt x="156374" y="49983"/>
                  <a:pt x="243353" y="0"/>
                  <a:pt x="342006"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buNone/>
              <a:defRPr lang="en-US" sz="1800" dirty="0" smtClean="0"/>
            </a:lvl1pPr>
          </a:lstStyle>
          <a:p>
            <a:pPr marL="0" lvl="0" algn="ctr"/>
            <a:r>
              <a:rPr lang="en-US"/>
              <a:t>  </a:t>
            </a:r>
          </a:p>
        </p:txBody>
      </p:sp>
      <p:sp>
        <p:nvSpPr>
          <p:cNvPr id="99" name="Text Placeholder 98">
            <a:extLst>
              <a:ext uri="{FF2B5EF4-FFF2-40B4-BE49-F238E27FC236}">
                <a16:creationId xmlns:a16="http://schemas.microsoft.com/office/drawing/2014/main" id="{8ECBE7CD-9C31-0D32-1A3D-E432AB020818}"/>
              </a:ext>
            </a:extLst>
          </p:cNvPr>
          <p:cNvSpPr>
            <a:spLocks noGrp="1"/>
          </p:cNvSpPr>
          <p:nvPr>
            <p:ph type="body" sz="quarter" idx="95" hasCustomPrompt="1"/>
          </p:nvPr>
        </p:nvSpPr>
        <p:spPr>
          <a:xfrm flipH="1">
            <a:off x="2972056" y="3461737"/>
            <a:ext cx="627809" cy="571606"/>
          </a:xfrm>
          <a:custGeom>
            <a:avLst/>
            <a:gdLst>
              <a:gd name="connsiteX0" fmla="*/ 342743 w 627809"/>
              <a:gd name="connsiteY0" fmla="*/ 6912 h 571606"/>
              <a:gd name="connsiteX1" fmla="*/ 63851 w 627809"/>
              <a:gd name="connsiteY1" fmla="*/ 285804 h 571606"/>
              <a:gd name="connsiteX2" fmla="*/ 342743 w 627809"/>
              <a:gd name="connsiteY2" fmla="*/ 564696 h 571606"/>
              <a:gd name="connsiteX3" fmla="*/ 621635 w 627809"/>
              <a:gd name="connsiteY3" fmla="*/ 285804 h 571606"/>
              <a:gd name="connsiteX4" fmla="*/ 342743 w 627809"/>
              <a:gd name="connsiteY4" fmla="*/ 6912 h 571606"/>
              <a:gd name="connsiteX5" fmla="*/ 342006 w 627809"/>
              <a:gd name="connsiteY5" fmla="*/ 0 h 571606"/>
              <a:gd name="connsiteX6" fmla="*/ 627809 w 627809"/>
              <a:gd name="connsiteY6" fmla="*/ 285803 h 571606"/>
              <a:gd name="connsiteX7" fmla="*/ 342006 w 627809"/>
              <a:gd name="connsiteY7" fmla="*/ 571606 h 571606"/>
              <a:gd name="connsiteX8" fmla="*/ 105014 w 627809"/>
              <a:gd name="connsiteY8" fmla="*/ 445598 h 571606"/>
              <a:gd name="connsiteX9" fmla="*/ 78663 w 627809"/>
              <a:gd name="connsiteY9" fmla="*/ 397051 h 571606"/>
              <a:gd name="connsiteX10" fmla="*/ 88378 w 627809"/>
              <a:gd name="connsiteY10" fmla="*/ 414950 h 571606"/>
              <a:gd name="connsiteX11" fmla="*/ 0 w 627809"/>
              <a:gd name="connsiteY11" fmla="*/ 285802 h 571606"/>
              <a:gd name="connsiteX12" fmla="*/ 88383 w 627809"/>
              <a:gd name="connsiteY12" fmla="*/ 156647 h 571606"/>
              <a:gd name="connsiteX13" fmla="*/ 86619 w 627809"/>
              <a:gd name="connsiteY13" fmla="*/ 159897 h 571606"/>
              <a:gd name="connsiteX14" fmla="*/ 105014 w 627809"/>
              <a:gd name="connsiteY14" fmla="*/ 126008 h 571606"/>
              <a:gd name="connsiteX15" fmla="*/ 342006 w 627809"/>
              <a:gd name="connsiteY15" fmla="*/ 0 h 571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7809" h="571606">
                <a:moveTo>
                  <a:pt x="342743" y="6912"/>
                </a:moveTo>
                <a:cubicBezTo>
                  <a:pt x="188715" y="6912"/>
                  <a:pt x="63851" y="131776"/>
                  <a:pt x="63851" y="285804"/>
                </a:cubicBezTo>
                <a:cubicBezTo>
                  <a:pt x="63851" y="439832"/>
                  <a:pt x="188715" y="564696"/>
                  <a:pt x="342743" y="564696"/>
                </a:cubicBezTo>
                <a:cubicBezTo>
                  <a:pt x="496771" y="564696"/>
                  <a:pt x="621635" y="439832"/>
                  <a:pt x="621635" y="285804"/>
                </a:cubicBezTo>
                <a:cubicBezTo>
                  <a:pt x="621635" y="131776"/>
                  <a:pt x="496771" y="6912"/>
                  <a:pt x="342743" y="6912"/>
                </a:cubicBezTo>
                <a:close/>
                <a:moveTo>
                  <a:pt x="342006" y="0"/>
                </a:moveTo>
                <a:cubicBezTo>
                  <a:pt x="499851" y="0"/>
                  <a:pt x="627809" y="127958"/>
                  <a:pt x="627809" y="285803"/>
                </a:cubicBezTo>
                <a:cubicBezTo>
                  <a:pt x="627809" y="443648"/>
                  <a:pt x="499851" y="571606"/>
                  <a:pt x="342006" y="571606"/>
                </a:cubicBezTo>
                <a:cubicBezTo>
                  <a:pt x="243353" y="571606"/>
                  <a:pt x="156374" y="521623"/>
                  <a:pt x="105014" y="445598"/>
                </a:cubicBezTo>
                <a:lnTo>
                  <a:pt x="78663" y="397051"/>
                </a:lnTo>
                <a:lnTo>
                  <a:pt x="88378" y="414950"/>
                </a:lnTo>
                <a:lnTo>
                  <a:pt x="0" y="285802"/>
                </a:lnTo>
                <a:lnTo>
                  <a:pt x="88383" y="156647"/>
                </a:lnTo>
                <a:lnTo>
                  <a:pt x="86619" y="159897"/>
                </a:lnTo>
                <a:lnTo>
                  <a:pt x="105014" y="126008"/>
                </a:lnTo>
                <a:cubicBezTo>
                  <a:pt x="156374" y="49983"/>
                  <a:pt x="243353" y="0"/>
                  <a:pt x="342006"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buNone/>
              <a:defRPr lang="en-US" sz="1800" dirty="0" smtClean="0"/>
            </a:lvl1pPr>
          </a:lstStyle>
          <a:p>
            <a:pPr marL="0" lvl="0" algn="ctr"/>
            <a:r>
              <a:rPr lang="en-US"/>
              <a:t>  </a:t>
            </a:r>
          </a:p>
        </p:txBody>
      </p:sp>
      <p:sp>
        <p:nvSpPr>
          <p:cNvPr id="100" name="Text Placeholder 99">
            <a:extLst>
              <a:ext uri="{FF2B5EF4-FFF2-40B4-BE49-F238E27FC236}">
                <a16:creationId xmlns:a16="http://schemas.microsoft.com/office/drawing/2014/main" id="{E103FBC6-94DC-EE97-8C11-C5FE1E7ABC99}"/>
              </a:ext>
            </a:extLst>
          </p:cNvPr>
          <p:cNvSpPr>
            <a:spLocks noGrp="1"/>
          </p:cNvSpPr>
          <p:nvPr>
            <p:ph type="body" sz="quarter" idx="96" hasCustomPrompt="1"/>
          </p:nvPr>
        </p:nvSpPr>
        <p:spPr>
          <a:xfrm rot="16200000" flipH="1">
            <a:off x="2344471" y="2567681"/>
            <a:ext cx="627809" cy="571606"/>
          </a:xfrm>
          <a:custGeom>
            <a:avLst/>
            <a:gdLst>
              <a:gd name="connsiteX0" fmla="*/ 342743 w 627809"/>
              <a:gd name="connsiteY0" fmla="*/ 6912 h 571606"/>
              <a:gd name="connsiteX1" fmla="*/ 63851 w 627809"/>
              <a:gd name="connsiteY1" fmla="*/ 285804 h 571606"/>
              <a:gd name="connsiteX2" fmla="*/ 342743 w 627809"/>
              <a:gd name="connsiteY2" fmla="*/ 564696 h 571606"/>
              <a:gd name="connsiteX3" fmla="*/ 621635 w 627809"/>
              <a:gd name="connsiteY3" fmla="*/ 285804 h 571606"/>
              <a:gd name="connsiteX4" fmla="*/ 342743 w 627809"/>
              <a:gd name="connsiteY4" fmla="*/ 6912 h 571606"/>
              <a:gd name="connsiteX5" fmla="*/ 342006 w 627809"/>
              <a:gd name="connsiteY5" fmla="*/ 0 h 571606"/>
              <a:gd name="connsiteX6" fmla="*/ 627809 w 627809"/>
              <a:gd name="connsiteY6" fmla="*/ 285803 h 571606"/>
              <a:gd name="connsiteX7" fmla="*/ 342006 w 627809"/>
              <a:gd name="connsiteY7" fmla="*/ 571606 h 571606"/>
              <a:gd name="connsiteX8" fmla="*/ 105014 w 627809"/>
              <a:gd name="connsiteY8" fmla="*/ 445598 h 571606"/>
              <a:gd name="connsiteX9" fmla="*/ 78663 w 627809"/>
              <a:gd name="connsiteY9" fmla="*/ 397051 h 571606"/>
              <a:gd name="connsiteX10" fmla="*/ 88378 w 627809"/>
              <a:gd name="connsiteY10" fmla="*/ 414950 h 571606"/>
              <a:gd name="connsiteX11" fmla="*/ 0 w 627809"/>
              <a:gd name="connsiteY11" fmla="*/ 285802 h 571606"/>
              <a:gd name="connsiteX12" fmla="*/ 88383 w 627809"/>
              <a:gd name="connsiteY12" fmla="*/ 156647 h 571606"/>
              <a:gd name="connsiteX13" fmla="*/ 86619 w 627809"/>
              <a:gd name="connsiteY13" fmla="*/ 159897 h 571606"/>
              <a:gd name="connsiteX14" fmla="*/ 105014 w 627809"/>
              <a:gd name="connsiteY14" fmla="*/ 126008 h 571606"/>
              <a:gd name="connsiteX15" fmla="*/ 342006 w 627809"/>
              <a:gd name="connsiteY15" fmla="*/ 0 h 571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7809" h="571606">
                <a:moveTo>
                  <a:pt x="342743" y="6912"/>
                </a:moveTo>
                <a:cubicBezTo>
                  <a:pt x="188715" y="6912"/>
                  <a:pt x="63851" y="131776"/>
                  <a:pt x="63851" y="285804"/>
                </a:cubicBezTo>
                <a:cubicBezTo>
                  <a:pt x="63851" y="439832"/>
                  <a:pt x="188715" y="564696"/>
                  <a:pt x="342743" y="564696"/>
                </a:cubicBezTo>
                <a:cubicBezTo>
                  <a:pt x="496771" y="564696"/>
                  <a:pt x="621635" y="439832"/>
                  <a:pt x="621635" y="285804"/>
                </a:cubicBezTo>
                <a:cubicBezTo>
                  <a:pt x="621635" y="131776"/>
                  <a:pt x="496771" y="6912"/>
                  <a:pt x="342743" y="6912"/>
                </a:cubicBezTo>
                <a:close/>
                <a:moveTo>
                  <a:pt x="342006" y="0"/>
                </a:moveTo>
                <a:cubicBezTo>
                  <a:pt x="499851" y="0"/>
                  <a:pt x="627809" y="127958"/>
                  <a:pt x="627809" y="285803"/>
                </a:cubicBezTo>
                <a:cubicBezTo>
                  <a:pt x="627809" y="443648"/>
                  <a:pt x="499851" y="571606"/>
                  <a:pt x="342006" y="571606"/>
                </a:cubicBezTo>
                <a:cubicBezTo>
                  <a:pt x="243353" y="571606"/>
                  <a:pt x="156374" y="521623"/>
                  <a:pt x="105014" y="445598"/>
                </a:cubicBezTo>
                <a:lnTo>
                  <a:pt x="78663" y="397051"/>
                </a:lnTo>
                <a:lnTo>
                  <a:pt x="88378" y="414950"/>
                </a:lnTo>
                <a:lnTo>
                  <a:pt x="0" y="285802"/>
                </a:lnTo>
                <a:lnTo>
                  <a:pt x="88383" y="156647"/>
                </a:lnTo>
                <a:lnTo>
                  <a:pt x="86619" y="159897"/>
                </a:lnTo>
                <a:lnTo>
                  <a:pt x="105014" y="126008"/>
                </a:lnTo>
                <a:cubicBezTo>
                  <a:pt x="156374" y="49983"/>
                  <a:pt x="243353" y="0"/>
                  <a:pt x="342006"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buNone/>
              <a:defRPr lang="en-US" sz="1800" dirty="0" smtClean="0"/>
            </a:lvl1pPr>
          </a:lstStyle>
          <a:p>
            <a:pPr marL="0" lvl="0" algn="ctr"/>
            <a:r>
              <a:rPr lang="en-US"/>
              <a:t>  </a:t>
            </a:r>
          </a:p>
        </p:txBody>
      </p:sp>
      <p:sp>
        <p:nvSpPr>
          <p:cNvPr id="102" name="Text Placeholder 101">
            <a:extLst>
              <a:ext uri="{FF2B5EF4-FFF2-40B4-BE49-F238E27FC236}">
                <a16:creationId xmlns:a16="http://schemas.microsoft.com/office/drawing/2014/main" id="{6B047D85-A034-0DCC-31A2-1C3F27B900B7}"/>
              </a:ext>
            </a:extLst>
          </p:cNvPr>
          <p:cNvSpPr>
            <a:spLocks noGrp="1"/>
          </p:cNvSpPr>
          <p:nvPr>
            <p:ph type="body" sz="quarter" idx="97" hasCustomPrompt="1"/>
          </p:nvPr>
        </p:nvSpPr>
        <p:spPr>
          <a:xfrm flipH="1">
            <a:off x="2972056" y="5300622"/>
            <a:ext cx="627809" cy="571606"/>
          </a:xfrm>
          <a:custGeom>
            <a:avLst/>
            <a:gdLst>
              <a:gd name="connsiteX0" fmla="*/ 342743 w 627809"/>
              <a:gd name="connsiteY0" fmla="*/ 6912 h 571606"/>
              <a:gd name="connsiteX1" fmla="*/ 63851 w 627809"/>
              <a:gd name="connsiteY1" fmla="*/ 285804 h 571606"/>
              <a:gd name="connsiteX2" fmla="*/ 342743 w 627809"/>
              <a:gd name="connsiteY2" fmla="*/ 564696 h 571606"/>
              <a:gd name="connsiteX3" fmla="*/ 621635 w 627809"/>
              <a:gd name="connsiteY3" fmla="*/ 285804 h 571606"/>
              <a:gd name="connsiteX4" fmla="*/ 342743 w 627809"/>
              <a:gd name="connsiteY4" fmla="*/ 6912 h 571606"/>
              <a:gd name="connsiteX5" fmla="*/ 342006 w 627809"/>
              <a:gd name="connsiteY5" fmla="*/ 0 h 571606"/>
              <a:gd name="connsiteX6" fmla="*/ 627809 w 627809"/>
              <a:gd name="connsiteY6" fmla="*/ 285803 h 571606"/>
              <a:gd name="connsiteX7" fmla="*/ 342006 w 627809"/>
              <a:gd name="connsiteY7" fmla="*/ 571606 h 571606"/>
              <a:gd name="connsiteX8" fmla="*/ 105014 w 627809"/>
              <a:gd name="connsiteY8" fmla="*/ 445598 h 571606"/>
              <a:gd name="connsiteX9" fmla="*/ 78663 w 627809"/>
              <a:gd name="connsiteY9" fmla="*/ 397051 h 571606"/>
              <a:gd name="connsiteX10" fmla="*/ 88378 w 627809"/>
              <a:gd name="connsiteY10" fmla="*/ 414950 h 571606"/>
              <a:gd name="connsiteX11" fmla="*/ 0 w 627809"/>
              <a:gd name="connsiteY11" fmla="*/ 285802 h 571606"/>
              <a:gd name="connsiteX12" fmla="*/ 88383 w 627809"/>
              <a:gd name="connsiteY12" fmla="*/ 156647 h 571606"/>
              <a:gd name="connsiteX13" fmla="*/ 86619 w 627809"/>
              <a:gd name="connsiteY13" fmla="*/ 159897 h 571606"/>
              <a:gd name="connsiteX14" fmla="*/ 105014 w 627809"/>
              <a:gd name="connsiteY14" fmla="*/ 126008 h 571606"/>
              <a:gd name="connsiteX15" fmla="*/ 342006 w 627809"/>
              <a:gd name="connsiteY15" fmla="*/ 0 h 571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7809" h="571606">
                <a:moveTo>
                  <a:pt x="342743" y="6912"/>
                </a:moveTo>
                <a:cubicBezTo>
                  <a:pt x="188715" y="6912"/>
                  <a:pt x="63851" y="131776"/>
                  <a:pt x="63851" y="285804"/>
                </a:cubicBezTo>
                <a:cubicBezTo>
                  <a:pt x="63851" y="439832"/>
                  <a:pt x="188715" y="564696"/>
                  <a:pt x="342743" y="564696"/>
                </a:cubicBezTo>
                <a:cubicBezTo>
                  <a:pt x="496771" y="564696"/>
                  <a:pt x="621635" y="439832"/>
                  <a:pt x="621635" y="285804"/>
                </a:cubicBezTo>
                <a:cubicBezTo>
                  <a:pt x="621635" y="131776"/>
                  <a:pt x="496771" y="6912"/>
                  <a:pt x="342743" y="6912"/>
                </a:cubicBezTo>
                <a:close/>
                <a:moveTo>
                  <a:pt x="342006" y="0"/>
                </a:moveTo>
                <a:cubicBezTo>
                  <a:pt x="499851" y="0"/>
                  <a:pt x="627809" y="127958"/>
                  <a:pt x="627809" y="285803"/>
                </a:cubicBezTo>
                <a:cubicBezTo>
                  <a:pt x="627809" y="443648"/>
                  <a:pt x="499851" y="571606"/>
                  <a:pt x="342006" y="571606"/>
                </a:cubicBezTo>
                <a:cubicBezTo>
                  <a:pt x="243353" y="571606"/>
                  <a:pt x="156374" y="521623"/>
                  <a:pt x="105014" y="445598"/>
                </a:cubicBezTo>
                <a:lnTo>
                  <a:pt x="78663" y="397051"/>
                </a:lnTo>
                <a:lnTo>
                  <a:pt x="88378" y="414950"/>
                </a:lnTo>
                <a:lnTo>
                  <a:pt x="0" y="285802"/>
                </a:lnTo>
                <a:lnTo>
                  <a:pt x="88383" y="156647"/>
                </a:lnTo>
                <a:lnTo>
                  <a:pt x="86619" y="159897"/>
                </a:lnTo>
                <a:lnTo>
                  <a:pt x="105014" y="126008"/>
                </a:lnTo>
                <a:cubicBezTo>
                  <a:pt x="156374" y="49983"/>
                  <a:pt x="243353" y="0"/>
                  <a:pt x="342006"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buNone/>
              <a:defRPr lang="en-US" sz="1800" dirty="0" smtClean="0"/>
            </a:lvl1pPr>
          </a:lstStyle>
          <a:p>
            <a:pPr marL="0" lvl="0" algn="ctr"/>
            <a:r>
              <a:rPr lang="en-US"/>
              <a:t>  </a:t>
            </a:r>
          </a:p>
        </p:txBody>
      </p:sp>
      <p:sp>
        <p:nvSpPr>
          <p:cNvPr id="103" name="Text Placeholder 102">
            <a:extLst>
              <a:ext uri="{FF2B5EF4-FFF2-40B4-BE49-F238E27FC236}">
                <a16:creationId xmlns:a16="http://schemas.microsoft.com/office/drawing/2014/main" id="{89C80641-FBE7-5118-CC49-AE3617D3A294}"/>
              </a:ext>
            </a:extLst>
          </p:cNvPr>
          <p:cNvSpPr>
            <a:spLocks noGrp="1"/>
          </p:cNvSpPr>
          <p:nvPr>
            <p:ph type="body" sz="quarter" idx="98" hasCustomPrompt="1"/>
          </p:nvPr>
        </p:nvSpPr>
        <p:spPr>
          <a:xfrm flipH="1">
            <a:off x="649119" y="1228266"/>
            <a:ext cx="353214" cy="321594"/>
          </a:xfrm>
          <a:custGeom>
            <a:avLst/>
            <a:gdLst>
              <a:gd name="connsiteX0" fmla="*/ 342743 w 627809"/>
              <a:gd name="connsiteY0" fmla="*/ 6912 h 571606"/>
              <a:gd name="connsiteX1" fmla="*/ 63851 w 627809"/>
              <a:gd name="connsiteY1" fmla="*/ 285804 h 571606"/>
              <a:gd name="connsiteX2" fmla="*/ 342743 w 627809"/>
              <a:gd name="connsiteY2" fmla="*/ 564696 h 571606"/>
              <a:gd name="connsiteX3" fmla="*/ 621635 w 627809"/>
              <a:gd name="connsiteY3" fmla="*/ 285804 h 571606"/>
              <a:gd name="connsiteX4" fmla="*/ 342743 w 627809"/>
              <a:gd name="connsiteY4" fmla="*/ 6912 h 571606"/>
              <a:gd name="connsiteX5" fmla="*/ 342006 w 627809"/>
              <a:gd name="connsiteY5" fmla="*/ 0 h 571606"/>
              <a:gd name="connsiteX6" fmla="*/ 627809 w 627809"/>
              <a:gd name="connsiteY6" fmla="*/ 285803 h 571606"/>
              <a:gd name="connsiteX7" fmla="*/ 342006 w 627809"/>
              <a:gd name="connsiteY7" fmla="*/ 571606 h 571606"/>
              <a:gd name="connsiteX8" fmla="*/ 105014 w 627809"/>
              <a:gd name="connsiteY8" fmla="*/ 445598 h 571606"/>
              <a:gd name="connsiteX9" fmla="*/ 78663 w 627809"/>
              <a:gd name="connsiteY9" fmla="*/ 397051 h 571606"/>
              <a:gd name="connsiteX10" fmla="*/ 88378 w 627809"/>
              <a:gd name="connsiteY10" fmla="*/ 414950 h 571606"/>
              <a:gd name="connsiteX11" fmla="*/ 0 w 627809"/>
              <a:gd name="connsiteY11" fmla="*/ 285802 h 571606"/>
              <a:gd name="connsiteX12" fmla="*/ 88383 w 627809"/>
              <a:gd name="connsiteY12" fmla="*/ 156647 h 571606"/>
              <a:gd name="connsiteX13" fmla="*/ 86619 w 627809"/>
              <a:gd name="connsiteY13" fmla="*/ 159897 h 571606"/>
              <a:gd name="connsiteX14" fmla="*/ 105014 w 627809"/>
              <a:gd name="connsiteY14" fmla="*/ 126008 h 571606"/>
              <a:gd name="connsiteX15" fmla="*/ 342006 w 627809"/>
              <a:gd name="connsiteY15" fmla="*/ 0 h 571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7809" h="571606">
                <a:moveTo>
                  <a:pt x="342743" y="6912"/>
                </a:moveTo>
                <a:cubicBezTo>
                  <a:pt x="188715" y="6912"/>
                  <a:pt x="63851" y="131776"/>
                  <a:pt x="63851" y="285804"/>
                </a:cubicBezTo>
                <a:cubicBezTo>
                  <a:pt x="63851" y="439832"/>
                  <a:pt x="188715" y="564696"/>
                  <a:pt x="342743" y="564696"/>
                </a:cubicBezTo>
                <a:cubicBezTo>
                  <a:pt x="496771" y="564696"/>
                  <a:pt x="621635" y="439832"/>
                  <a:pt x="621635" y="285804"/>
                </a:cubicBezTo>
                <a:cubicBezTo>
                  <a:pt x="621635" y="131776"/>
                  <a:pt x="496771" y="6912"/>
                  <a:pt x="342743" y="6912"/>
                </a:cubicBezTo>
                <a:close/>
                <a:moveTo>
                  <a:pt x="342006" y="0"/>
                </a:moveTo>
                <a:cubicBezTo>
                  <a:pt x="499851" y="0"/>
                  <a:pt x="627809" y="127958"/>
                  <a:pt x="627809" y="285803"/>
                </a:cubicBezTo>
                <a:cubicBezTo>
                  <a:pt x="627809" y="443648"/>
                  <a:pt x="499851" y="571606"/>
                  <a:pt x="342006" y="571606"/>
                </a:cubicBezTo>
                <a:cubicBezTo>
                  <a:pt x="243353" y="571606"/>
                  <a:pt x="156374" y="521623"/>
                  <a:pt x="105014" y="445598"/>
                </a:cubicBezTo>
                <a:lnTo>
                  <a:pt x="78663" y="397051"/>
                </a:lnTo>
                <a:lnTo>
                  <a:pt x="88378" y="414950"/>
                </a:lnTo>
                <a:lnTo>
                  <a:pt x="0" y="285802"/>
                </a:lnTo>
                <a:lnTo>
                  <a:pt x="88383" y="156647"/>
                </a:lnTo>
                <a:lnTo>
                  <a:pt x="86619" y="159897"/>
                </a:lnTo>
                <a:lnTo>
                  <a:pt x="105014" y="126008"/>
                </a:lnTo>
                <a:cubicBezTo>
                  <a:pt x="156374" y="49983"/>
                  <a:pt x="243353" y="0"/>
                  <a:pt x="342006"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buNone/>
              <a:defRPr lang="en-US" sz="1800" dirty="0" smtClean="0"/>
            </a:lvl1pPr>
          </a:lstStyle>
          <a:p>
            <a:pPr marL="0" lvl="0" algn="ctr"/>
            <a:r>
              <a:rPr lang="en-US"/>
              <a:t>  </a:t>
            </a:r>
          </a:p>
        </p:txBody>
      </p:sp>
      <p:sp>
        <p:nvSpPr>
          <p:cNvPr id="104" name="Text Placeholder 103">
            <a:extLst>
              <a:ext uri="{FF2B5EF4-FFF2-40B4-BE49-F238E27FC236}">
                <a16:creationId xmlns:a16="http://schemas.microsoft.com/office/drawing/2014/main" id="{127CB60E-A0F8-5F19-46DE-8A5E44AFE78E}"/>
              </a:ext>
            </a:extLst>
          </p:cNvPr>
          <p:cNvSpPr>
            <a:spLocks noGrp="1"/>
          </p:cNvSpPr>
          <p:nvPr>
            <p:ph type="body" sz="quarter" idx="99" hasCustomPrompt="1"/>
          </p:nvPr>
        </p:nvSpPr>
        <p:spPr>
          <a:xfrm flipH="1">
            <a:off x="2030782" y="1228266"/>
            <a:ext cx="353214" cy="321594"/>
          </a:xfrm>
          <a:custGeom>
            <a:avLst/>
            <a:gdLst>
              <a:gd name="connsiteX0" fmla="*/ 342743 w 627809"/>
              <a:gd name="connsiteY0" fmla="*/ 6912 h 571606"/>
              <a:gd name="connsiteX1" fmla="*/ 63851 w 627809"/>
              <a:gd name="connsiteY1" fmla="*/ 285804 h 571606"/>
              <a:gd name="connsiteX2" fmla="*/ 342743 w 627809"/>
              <a:gd name="connsiteY2" fmla="*/ 564696 h 571606"/>
              <a:gd name="connsiteX3" fmla="*/ 621635 w 627809"/>
              <a:gd name="connsiteY3" fmla="*/ 285804 h 571606"/>
              <a:gd name="connsiteX4" fmla="*/ 342743 w 627809"/>
              <a:gd name="connsiteY4" fmla="*/ 6912 h 571606"/>
              <a:gd name="connsiteX5" fmla="*/ 342006 w 627809"/>
              <a:gd name="connsiteY5" fmla="*/ 0 h 571606"/>
              <a:gd name="connsiteX6" fmla="*/ 627809 w 627809"/>
              <a:gd name="connsiteY6" fmla="*/ 285803 h 571606"/>
              <a:gd name="connsiteX7" fmla="*/ 342006 w 627809"/>
              <a:gd name="connsiteY7" fmla="*/ 571606 h 571606"/>
              <a:gd name="connsiteX8" fmla="*/ 105014 w 627809"/>
              <a:gd name="connsiteY8" fmla="*/ 445598 h 571606"/>
              <a:gd name="connsiteX9" fmla="*/ 78663 w 627809"/>
              <a:gd name="connsiteY9" fmla="*/ 397051 h 571606"/>
              <a:gd name="connsiteX10" fmla="*/ 88378 w 627809"/>
              <a:gd name="connsiteY10" fmla="*/ 414950 h 571606"/>
              <a:gd name="connsiteX11" fmla="*/ 0 w 627809"/>
              <a:gd name="connsiteY11" fmla="*/ 285802 h 571606"/>
              <a:gd name="connsiteX12" fmla="*/ 88383 w 627809"/>
              <a:gd name="connsiteY12" fmla="*/ 156647 h 571606"/>
              <a:gd name="connsiteX13" fmla="*/ 86619 w 627809"/>
              <a:gd name="connsiteY13" fmla="*/ 159897 h 571606"/>
              <a:gd name="connsiteX14" fmla="*/ 105014 w 627809"/>
              <a:gd name="connsiteY14" fmla="*/ 126008 h 571606"/>
              <a:gd name="connsiteX15" fmla="*/ 342006 w 627809"/>
              <a:gd name="connsiteY15" fmla="*/ 0 h 571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7809" h="571606">
                <a:moveTo>
                  <a:pt x="342743" y="6912"/>
                </a:moveTo>
                <a:cubicBezTo>
                  <a:pt x="188715" y="6912"/>
                  <a:pt x="63851" y="131776"/>
                  <a:pt x="63851" y="285804"/>
                </a:cubicBezTo>
                <a:cubicBezTo>
                  <a:pt x="63851" y="439832"/>
                  <a:pt x="188715" y="564696"/>
                  <a:pt x="342743" y="564696"/>
                </a:cubicBezTo>
                <a:cubicBezTo>
                  <a:pt x="496771" y="564696"/>
                  <a:pt x="621635" y="439832"/>
                  <a:pt x="621635" y="285804"/>
                </a:cubicBezTo>
                <a:cubicBezTo>
                  <a:pt x="621635" y="131776"/>
                  <a:pt x="496771" y="6912"/>
                  <a:pt x="342743" y="6912"/>
                </a:cubicBezTo>
                <a:close/>
                <a:moveTo>
                  <a:pt x="342006" y="0"/>
                </a:moveTo>
                <a:cubicBezTo>
                  <a:pt x="499851" y="0"/>
                  <a:pt x="627809" y="127958"/>
                  <a:pt x="627809" y="285803"/>
                </a:cubicBezTo>
                <a:cubicBezTo>
                  <a:pt x="627809" y="443648"/>
                  <a:pt x="499851" y="571606"/>
                  <a:pt x="342006" y="571606"/>
                </a:cubicBezTo>
                <a:cubicBezTo>
                  <a:pt x="243353" y="571606"/>
                  <a:pt x="156374" y="521623"/>
                  <a:pt x="105014" y="445598"/>
                </a:cubicBezTo>
                <a:lnTo>
                  <a:pt x="78663" y="397051"/>
                </a:lnTo>
                <a:lnTo>
                  <a:pt x="88378" y="414950"/>
                </a:lnTo>
                <a:lnTo>
                  <a:pt x="0" y="285802"/>
                </a:lnTo>
                <a:lnTo>
                  <a:pt x="88383" y="156647"/>
                </a:lnTo>
                <a:lnTo>
                  <a:pt x="86619" y="159897"/>
                </a:lnTo>
                <a:lnTo>
                  <a:pt x="105014" y="126008"/>
                </a:lnTo>
                <a:cubicBezTo>
                  <a:pt x="156374" y="49983"/>
                  <a:pt x="243353" y="0"/>
                  <a:pt x="342006"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buNone/>
              <a:defRPr lang="en-US" sz="1800" dirty="0" smtClean="0"/>
            </a:lvl1pPr>
          </a:lstStyle>
          <a:p>
            <a:pPr marL="0" lvl="0" algn="ctr"/>
            <a:r>
              <a:rPr lang="en-US"/>
              <a:t>  </a:t>
            </a:r>
          </a:p>
        </p:txBody>
      </p:sp>
      <p:sp>
        <p:nvSpPr>
          <p:cNvPr id="106" name="Text Placeholder 105">
            <a:extLst>
              <a:ext uri="{FF2B5EF4-FFF2-40B4-BE49-F238E27FC236}">
                <a16:creationId xmlns:a16="http://schemas.microsoft.com/office/drawing/2014/main" id="{065073A3-3C52-7E70-89E2-B272F62147EF}"/>
              </a:ext>
            </a:extLst>
          </p:cNvPr>
          <p:cNvSpPr>
            <a:spLocks noGrp="1"/>
          </p:cNvSpPr>
          <p:nvPr>
            <p:ph type="body" sz="quarter" idx="101" hasCustomPrompt="1"/>
          </p:nvPr>
        </p:nvSpPr>
        <p:spPr>
          <a:xfrm flipH="1">
            <a:off x="3412749" y="1228266"/>
            <a:ext cx="353214" cy="321594"/>
          </a:xfrm>
          <a:custGeom>
            <a:avLst/>
            <a:gdLst>
              <a:gd name="connsiteX0" fmla="*/ 342743 w 627809"/>
              <a:gd name="connsiteY0" fmla="*/ 6912 h 571606"/>
              <a:gd name="connsiteX1" fmla="*/ 63851 w 627809"/>
              <a:gd name="connsiteY1" fmla="*/ 285804 h 571606"/>
              <a:gd name="connsiteX2" fmla="*/ 342743 w 627809"/>
              <a:gd name="connsiteY2" fmla="*/ 564696 h 571606"/>
              <a:gd name="connsiteX3" fmla="*/ 621635 w 627809"/>
              <a:gd name="connsiteY3" fmla="*/ 285804 h 571606"/>
              <a:gd name="connsiteX4" fmla="*/ 342743 w 627809"/>
              <a:gd name="connsiteY4" fmla="*/ 6912 h 571606"/>
              <a:gd name="connsiteX5" fmla="*/ 342006 w 627809"/>
              <a:gd name="connsiteY5" fmla="*/ 0 h 571606"/>
              <a:gd name="connsiteX6" fmla="*/ 627809 w 627809"/>
              <a:gd name="connsiteY6" fmla="*/ 285803 h 571606"/>
              <a:gd name="connsiteX7" fmla="*/ 342006 w 627809"/>
              <a:gd name="connsiteY7" fmla="*/ 571606 h 571606"/>
              <a:gd name="connsiteX8" fmla="*/ 105014 w 627809"/>
              <a:gd name="connsiteY8" fmla="*/ 445598 h 571606"/>
              <a:gd name="connsiteX9" fmla="*/ 78663 w 627809"/>
              <a:gd name="connsiteY9" fmla="*/ 397051 h 571606"/>
              <a:gd name="connsiteX10" fmla="*/ 88378 w 627809"/>
              <a:gd name="connsiteY10" fmla="*/ 414950 h 571606"/>
              <a:gd name="connsiteX11" fmla="*/ 0 w 627809"/>
              <a:gd name="connsiteY11" fmla="*/ 285802 h 571606"/>
              <a:gd name="connsiteX12" fmla="*/ 88383 w 627809"/>
              <a:gd name="connsiteY12" fmla="*/ 156647 h 571606"/>
              <a:gd name="connsiteX13" fmla="*/ 86619 w 627809"/>
              <a:gd name="connsiteY13" fmla="*/ 159897 h 571606"/>
              <a:gd name="connsiteX14" fmla="*/ 105014 w 627809"/>
              <a:gd name="connsiteY14" fmla="*/ 126008 h 571606"/>
              <a:gd name="connsiteX15" fmla="*/ 342006 w 627809"/>
              <a:gd name="connsiteY15" fmla="*/ 0 h 571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7809" h="571606">
                <a:moveTo>
                  <a:pt x="342743" y="6912"/>
                </a:moveTo>
                <a:cubicBezTo>
                  <a:pt x="188715" y="6912"/>
                  <a:pt x="63851" y="131776"/>
                  <a:pt x="63851" y="285804"/>
                </a:cubicBezTo>
                <a:cubicBezTo>
                  <a:pt x="63851" y="439832"/>
                  <a:pt x="188715" y="564696"/>
                  <a:pt x="342743" y="564696"/>
                </a:cubicBezTo>
                <a:cubicBezTo>
                  <a:pt x="496771" y="564696"/>
                  <a:pt x="621635" y="439832"/>
                  <a:pt x="621635" y="285804"/>
                </a:cubicBezTo>
                <a:cubicBezTo>
                  <a:pt x="621635" y="131776"/>
                  <a:pt x="496771" y="6912"/>
                  <a:pt x="342743" y="6912"/>
                </a:cubicBezTo>
                <a:close/>
                <a:moveTo>
                  <a:pt x="342006" y="0"/>
                </a:moveTo>
                <a:cubicBezTo>
                  <a:pt x="499851" y="0"/>
                  <a:pt x="627809" y="127958"/>
                  <a:pt x="627809" y="285803"/>
                </a:cubicBezTo>
                <a:cubicBezTo>
                  <a:pt x="627809" y="443648"/>
                  <a:pt x="499851" y="571606"/>
                  <a:pt x="342006" y="571606"/>
                </a:cubicBezTo>
                <a:cubicBezTo>
                  <a:pt x="243353" y="571606"/>
                  <a:pt x="156374" y="521623"/>
                  <a:pt x="105014" y="445598"/>
                </a:cubicBezTo>
                <a:lnTo>
                  <a:pt x="78663" y="397051"/>
                </a:lnTo>
                <a:lnTo>
                  <a:pt x="88378" y="414950"/>
                </a:lnTo>
                <a:lnTo>
                  <a:pt x="0" y="285802"/>
                </a:lnTo>
                <a:lnTo>
                  <a:pt x="88383" y="156647"/>
                </a:lnTo>
                <a:lnTo>
                  <a:pt x="86619" y="159897"/>
                </a:lnTo>
                <a:lnTo>
                  <a:pt x="105014" y="126008"/>
                </a:lnTo>
                <a:cubicBezTo>
                  <a:pt x="156374" y="49983"/>
                  <a:pt x="243353" y="0"/>
                  <a:pt x="342006" y="0"/>
                </a:cubicBezTo>
                <a:close/>
              </a:path>
            </a:pathLst>
          </a:cu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buNone/>
              <a:defRPr lang="en-US" sz="1800" dirty="0" smtClean="0"/>
            </a:lvl1pPr>
          </a:lstStyle>
          <a:p>
            <a:pPr marL="0" lvl="0" algn="ctr"/>
            <a:r>
              <a:rPr lang="en-US"/>
              <a:t>  </a:t>
            </a:r>
          </a:p>
        </p:txBody>
      </p:sp>
      <p:sp>
        <p:nvSpPr>
          <p:cNvPr id="108" name="Picture Placeholder 107">
            <a:extLst>
              <a:ext uri="{FF2B5EF4-FFF2-40B4-BE49-F238E27FC236}">
                <a16:creationId xmlns:a16="http://schemas.microsoft.com/office/drawing/2014/main" id="{81EE22B5-89D7-5703-E85A-A61589BF4C38}"/>
              </a:ext>
            </a:extLst>
          </p:cNvPr>
          <p:cNvSpPr>
            <a:spLocks noGrp="1"/>
          </p:cNvSpPr>
          <p:nvPr>
            <p:ph type="pic" sz="quarter" idx="102" hasCustomPrompt="1"/>
          </p:nvPr>
        </p:nvSpPr>
        <p:spPr>
          <a:xfrm>
            <a:off x="2427062" y="2657423"/>
            <a:ext cx="457200" cy="457200"/>
          </a:xfrm>
          <a:prstGeom prst="ellipse">
            <a:avLst/>
          </a:prstGeom>
          <a:solidFill>
            <a:schemeClr val="bg1"/>
          </a:solidFill>
        </p:spPr>
        <p:txBody>
          <a:bodyPr lIns="0" tIns="0" rIns="0" bIns="0" anchor="ctr" anchorCtr="0"/>
          <a:lstStyle>
            <a:lvl1pPr marL="0" indent="0" algn="ctr">
              <a:buNone/>
              <a:defRPr sz="700"/>
            </a:lvl1pPr>
          </a:lstStyle>
          <a:p>
            <a:r>
              <a:rPr lang="en-US"/>
              <a:t>Icon</a:t>
            </a:r>
          </a:p>
        </p:txBody>
      </p:sp>
      <p:sp>
        <p:nvSpPr>
          <p:cNvPr id="109" name="Picture Placeholder 107">
            <a:extLst>
              <a:ext uri="{FF2B5EF4-FFF2-40B4-BE49-F238E27FC236}">
                <a16:creationId xmlns:a16="http://schemas.microsoft.com/office/drawing/2014/main" id="{89DEF9F2-0818-14DF-CE61-FF4306A7DC87}"/>
              </a:ext>
            </a:extLst>
          </p:cNvPr>
          <p:cNvSpPr>
            <a:spLocks noGrp="1"/>
          </p:cNvSpPr>
          <p:nvPr>
            <p:ph type="pic" sz="quarter" idx="103" hasCustomPrompt="1"/>
          </p:nvPr>
        </p:nvSpPr>
        <p:spPr>
          <a:xfrm>
            <a:off x="1822787" y="3526949"/>
            <a:ext cx="457200" cy="457200"/>
          </a:xfrm>
          <a:prstGeom prst="ellipse">
            <a:avLst/>
          </a:prstGeom>
          <a:solidFill>
            <a:schemeClr val="bg1"/>
          </a:solidFill>
        </p:spPr>
        <p:txBody>
          <a:bodyPr lIns="0" tIns="0" rIns="0" bIns="0" anchor="ctr" anchorCtr="0"/>
          <a:lstStyle>
            <a:lvl1pPr marL="0" indent="0" algn="ctr">
              <a:buNone/>
              <a:defRPr sz="700"/>
            </a:lvl1pPr>
          </a:lstStyle>
          <a:p>
            <a:r>
              <a:rPr lang="en-US"/>
              <a:t>Icon</a:t>
            </a:r>
          </a:p>
        </p:txBody>
      </p:sp>
      <p:sp>
        <p:nvSpPr>
          <p:cNvPr id="110" name="Picture Placeholder 107">
            <a:extLst>
              <a:ext uri="{FF2B5EF4-FFF2-40B4-BE49-F238E27FC236}">
                <a16:creationId xmlns:a16="http://schemas.microsoft.com/office/drawing/2014/main" id="{82FFEA24-A65B-84DA-96E4-6A6AF3854208}"/>
              </a:ext>
            </a:extLst>
          </p:cNvPr>
          <p:cNvSpPr>
            <a:spLocks noGrp="1"/>
          </p:cNvSpPr>
          <p:nvPr>
            <p:ph type="pic" sz="quarter" idx="104" hasCustomPrompt="1"/>
          </p:nvPr>
        </p:nvSpPr>
        <p:spPr>
          <a:xfrm>
            <a:off x="1825227" y="4443419"/>
            <a:ext cx="457200" cy="457200"/>
          </a:xfrm>
          <a:prstGeom prst="ellipse">
            <a:avLst/>
          </a:prstGeom>
          <a:solidFill>
            <a:schemeClr val="bg1"/>
          </a:solidFill>
        </p:spPr>
        <p:txBody>
          <a:bodyPr lIns="0" tIns="0" rIns="0" bIns="0" anchor="ctr" anchorCtr="0"/>
          <a:lstStyle>
            <a:lvl1pPr marL="0" indent="0" algn="ctr">
              <a:buNone/>
              <a:defRPr sz="700"/>
            </a:lvl1pPr>
          </a:lstStyle>
          <a:p>
            <a:r>
              <a:rPr lang="en-US"/>
              <a:t>Icon</a:t>
            </a:r>
          </a:p>
        </p:txBody>
      </p:sp>
      <p:sp>
        <p:nvSpPr>
          <p:cNvPr id="111" name="Picture Placeholder 107">
            <a:extLst>
              <a:ext uri="{FF2B5EF4-FFF2-40B4-BE49-F238E27FC236}">
                <a16:creationId xmlns:a16="http://schemas.microsoft.com/office/drawing/2014/main" id="{88F7CA94-76D1-090C-D135-4B15FB7119BB}"/>
              </a:ext>
            </a:extLst>
          </p:cNvPr>
          <p:cNvSpPr>
            <a:spLocks noGrp="1"/>
          </p:cNvSpPr>
          <p:nvPr>
            <p:ph type="pic" sz="quarter" idx="105" hasCustomPrompt="1"/>
          </p:nvPr>
        </p:nvSpPr>
        <p:spPr>
          <a:xfrm>
            <a:off x="3038128" y="3526949"/>
            <a:ext cx="457200" cy="457200"/>
          </a:xfrm>
          <a:prstGeom prst="ellipse">
            <a:avLst/>
          </a:prstGeom>
          <a:solidFill>
            <a:schemeClr val="bg1"/>
          </a:solidFill>
        </p:spPr>
        <p:txBody>
          <a:bodyPr lIns="0" tIns="0" rIns="0" bIns="0" anchor="ctr" anchorCtr="0"/>
          <a:lstStyle>
            <a:lvl1pPr marL="0" indent="0" algn="ctr">
              <a:buNone/>
              <a:defRPr sz="700"/>
            </a:lvl1pPr>
          </a:lstStyle>
          <a:p>
            <a:r>
              <a:rPr lang="en-US"/>
              <a:t>Icon</a:t>
            </a:r>
          </a:p>
        </p:txBody>
      </p:sp>
      <p:sp>
        <p:nvSpPr>
          <p:cNvPr id="112" name="Picture Placeholder 107">
            <a:extLst>
              <a:ext uri="{FF2B5EF4-FFF2-40B4-BE49-F238E27FC236}">
                <a16:creationId xmlns:a16="http://schemas.microsoft.com/office/drawing/2014/main" id="{941F7281-768A-E65E-FBE0-B9B40D2318CA}"/>
              </a:ext>
            </a:extLst>
          </p:cNvPr>
          <p:cNvSpPr>
            <a:spLocks noGrp="1"/>
          </p:cNvSpPr>
          <p:nvPr>
            <p:ph type="pic" sz="quarter" idx="106" hasCustomPrompt="1"/>
          </p:nvPr>
        </p:nvSpPr>
        <p:spPr>
          <a:xfrm>
            <a:off x="3038128" y="4453542"/>
            <a:ext cx="457200" cy="457200"/>
          </a:xfrm>
          <a:prstGeom prst="ellipse">
            <a:avLst/>
          </a:prstGeom>
          <a:solidFill>
            <a:schemeClr val="bg1"/>
          </a:solidFill>
        </p:spPr>
        <p:txBody>
          <a:bodyPr lIns="0" tIns="0" rIns="0" bIns="0" anchor="ctr" anchorCtr="0"/>
          <a:lstStyle>
            <a:lvl1pPr marL="0" indent="0" algn="ctr">
              <a:buNone/>
              <a:defRPr sz="700"/>
            </a:lvl1pPr>
          </a:lstStyle>
          <a:p>
            <a:r>
              <a:rPr lang="en-US"/>
              <a:t>Icon</a:t>
            </a:r>
          </a:p>
        </p:txBody>
      </p:sp>
      <p:sp>
        <p:nvSpPr>
          <p:cNvPr id="113" name="Picture Placeholder 107">
            <a:extLst>
              <a:ext uri="{FF2B5EF4-FFF2-40B4-BE49-F238E27FC236}">
                <a16:creationId xmlns:a16="http://schemas.microsoft.com/office/drawing/2014/main" id="{6138FF4B-8CA8-212C-3729-C395287986E7}"/>
              </a:ext>
            </a:extLst>
          </p:cNvPr>
          <p:cNvSpPr>
            <a:spLocks noGrp="1"/>
          </p:cNvSpPr>
          <p:nvPr>
            <p:ph type="pic" sz="quarter" idx="107" hasCustomPrompt="1"/>
          </p:nvPr>
        </p:nvSpPr>
        <p:spPr>
          <a:xfrm>
            <a:off x="3038128" y="5350701"/>
            <a:ext cx="457200" cy="457200"/>
          </a:xfrm>
          <a:prstGeom prst="ellipse">
            <a:avLst/>
          </a:prstGeom>
          <a:solidFill>
            <a:schemeClr val="bg1"/>
          </a:solidFill>
        </p:spPr>
        <p:txBody>
          <a:bodyPr lIns="0" tIns="0" rIns="0" bIns="0" anchor="ctr" anchorCtr="0"/>
          <a:lstStyle>
            <a:lvl1pPr marL="0" indent="0" algn="ctr">
              <a:buNone/>
              <a:defRPr sz="700"/>
            </a:lvl1pPr>
          </a:lstStyle>
          <a:p>
            <a:r>
              <a:rPr lang="en-US"/>
              <a:t>Icon</a:t>
            </a:r>
          </a:p>
        </p:txBody>
      </p:sp>
      <p:sp>
        <p:nvSpPr>
          <p:cNvPr id="114" name="Picture Placeholder 107">
            <a:extLst>
              <a:ext uri="{FF2B5EF4-FFF2-40B4-BE49-F238E27FC236}">
                <a16:creationId xmlns:a16="http://schemas.microsoft.com/office/drawing/2014/main" id="{CBA74D9D-F4D8-C500-E6C0-542304D87833}"/>
              </a:ext>
            </a:extLst>
          </p:cNvPr>
          <p:cNvSpPr>
            <a:spLocks noGrp="1"/>
          </p:cNvSpPr>
          <p:nvPr>
            <p:ph type="pic" sz="quarter" idx="108" hasCustomPrompt="1"/>
          </p:nvPr>
        </p:nvSpPr>
        <p:spPr>
          <a:xfrm>
            <a:off x="680404" y="1257234"/>
            <a:ext cx="258424" cy="258424"/>
          </a:xfrm>
          <a:prstGeom prst="ellipse">
            <a:avLst/>
          </a:prstGeom>
          <a:solidFill>
            <a:schemeClr val="bg1"/>
          </a:solidFill>
        </p:spPr>
        <p:txBody>
          <a:bodyPr lIns="0" tIns="0" rIns="0" bIns="0" anchor="ctr" anchorCtr="0"/>
          <a:lstStyle>
            <a:lvl1pPr marL="0" indent="0" algn="ctr">
              <a:buNone/>
              <a:defRPr sz="600"/>
            </a:lvl1pPr>
          </a:lstStyle>
          <a:p>
            <a:r>
              <a:rPr lang="en-US"/>
              <a:t>Icon</a:t>
            </a:r>
          </a:p>
        </p:txBody>
      </p:sp>
      <p:sp>
        <p:nvSpPr>
          <p:cNvPr id="115" name="Picture Placeholder 107">
            <a:extLst>
              <a:ext uri="{FF2B5EF4-FFF2-40B4-BE49-F238E27FC236}">
                <a16:creationId xmlns:a16="http://schemas.microsoft.com/office/drawing/2014/main" id="{BBEAB046-C2CD-48A0-10B5-C745CE261CED}"/>
              </a:ext>
            </a:extLst>
          </p:cNvPr>
          <p:cNvSpPr>
            <a:spLocks noGrp="1"/>
          </p:cNvSpPr>
          <p:nvPr>
            <p:ph type="pic" sz="quarter" idx="109" hasCustomPrompt="1"/>
          </p:nvPr>
        </p:nvSpPr>
        <p:spPr>
          <a:xfrm>
            <a:off x="2063476" y="1257234"/>
            <a:ext cx="258424" cy="258424"/>
          </a:xfrm>
          <a:prstGeom prst="ellipse">
            <a:avLst/>
          </a:prstGeom>
          <a:solidFill>
            <a:schemeClr val="bg1"/>
          </a:solidFill>
        </p:spPr>
        <p:txBody>
          <a:bodyPr lIns="0" tIns="0" rIns="0" bIns="0" anchor="ctr" anchorCtr="0"/>
          <a:lstStyle>
            <a:lvl1pPr marL="0" indent="0" algn="ctr">
              <a:buNone/>
              <a:defRPr sz="600"/>
            </a:lvl1pPr>
          </a:lstStyle>
          <a:p>
            <a:r>
              <a:rPr lang="en-US"/>
              <a:t>Icon</a:t>
            </a:r>
          </a:p>
        </p:txBody>
      </p:sp>
      <p:sp>
        <p:nvSpPr>
          <p:cNvPr id="116" name="Picture Placeholder 107">
            <a:extLst>
              <a:ext uri="{FF2B5EF4-FFF2-40B4-BE49-F238E27FC236}">
                <a16:creationId xmlns:a16="http://schemas.microsoft.com/office/drawing/2014/main" id="{8588F8F3-F2E0-5839-F41F-3A4322977485}"/>
              </a:ext>
            </a:extLst>
          </p:cNvPr>
          <p:cNvSpPr>
            <a:spLocks noGrp="1"/>
          </p:cNvSpPr>
          <p:nvPr>
            <p:ph type="pic" sz="quarter" idx="110" hasCustomPrompt="1"/>
          </p:nvPr>
        </p:nvSpPr>
        <p:spPr>
          <a:xfrm>
            <a:off x="3444201" y="1257234"/>
            <a:ext cx="258424" cy="258424"/>
          </a:xfrm>
          <a:prstGeom prst="ellipse">
            <a:avLst/>
          </a:prstGeom>
          <a:solidFill>
            <a:schemeClr val="bg1"/>
          </a:solidFill>
        </p:spPr>
        <p:txBody>
          <a:bodyPr lIns="0" tIns="0" rIns="0" bIns="0" anchor="ctr" anchorCtr="0"/>
          <a:lstStyle>
            <a:lvl1pPr marL="0" indent="0" algn="ctr">
              <a:buNone/>
              <a:defRPr sz="600"/>
            </a:lvl1pPr>
          </a:lstStyle>
          <a:p>
            <a:r>
              <a:rPr lang="en-US"/>
              <a:t>Icon</a:t>
            </a:r>
          </a:p>
        </p:txBody>
      </p:sp>
    </p:spTree>
    <p:extLst>
      <p:ext uri="{BB962C8B-B14F-4D97-AF65-F5344CB8AC3E}">
        <p14:creationId xmlns:p14="http://schemas.microsoft.com/office/powerpoint/2010/main" val="1433471347"/>
      </p:ext>
    </p:extLst>
  </p:cSld>
  <p:clrMapOvr>
    <a:masterClrMapping/>
  </p:clrMapOvr>
  <p:extLst>
    <p:ext uri="{DCECCB84-F9BA-43D5-87BE-67443E8EF086}">
      <p15:sldGuideLst xmlns:p15="http://schemas.microsoft.com/office/powerpoint/2012/main"/>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Chart + text/ingofraphic">
    <p:spTree>
      <p:nvGrpSpPr>
        <p:cNvPr id="1" name=""/>
        <p:cNvGrpSpPr/>
        <p:nvPr/>
      </p:nvGrpSpPr>
      <p:grpSpPr>
        <a:xfrm>
          <a:off x="0" y="0"/>
          <a:ext cx="0" cy="0"/>
          <a:chOff x="0" y="0"/>
          <a:chExt cx="0" cy="0"/>
        </a:xfrm>
      </p:grpSpPr>
      <p:sp>
        <p:nvSpPr>
          <p:cNvPr id="16" name="Text Placeholder 12">
            <a:extLst>
              <a:ext uri="{FF2B5EF4-FFF2-40B4-BE49-F238E27FC236}">
                <a16:creationId xmlns:a16="http://schemas.microsoft.com/office/drawing/2014/main" id="{84D99738-1756-6DF3-609F-042D0AB74BC0}"/>
              </a:ext>
            </a:extLst>
          </p:cNvPr>
          <p:cNvSpPr>
            <a:spLocks noGrp="1"/>
          </p:cNvSpPr>
          <p:nvPr>
            <p:ph type="body" sz="quarter" idx="38" hasCustomPrompt="1"/>
          </p:nvPr>
        </p:nvSpPr>
        <p:spPr>
          <a:xfrm>
            <a:off x="515938" y="1160462"/>
            <a:ext cx="11160125" cy="5040311"/>
          </a:xfrm>
          <a:prstGeom prst="rect">
            <a:avLst/>
          </a:prstGeom>
          <a:noFill/>
          <a:ln w="63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800" dirty="0" smtClean="0"/>
            </a:lvl1pPr>
          </a:lstStyle>
          <a:p>
            <a:pPr marL="0" lvl="0" algn="ctr"/>
            <a:r>
              <a:rPr lang="en-US"/>
              <a:t>  </a:t>
            </a:r>
          </a:p>
        </p:txBody>
      </p:sp>
      <p:sp>
        <p:nvSpPr>
          <p:cNvPr id="51" name="Text Placeholder 50">
            <a:extLst>
              <a:ext uri="{FF2B5EF4-FFF2-40B4-BE49-F238E27FC236}">
                <a16:creationId xmlns:a16="http://schemas.microsoft.com/office/drawing/2014/main" id="{9C0E2D75-E157-DE5E-F741-2C179E14B00D}"/>
              </a:ext>
            </a:extLst>
          </p:cNvPr>
          <p:cNvSpPr>
            <a:spLocks noGrp="1"/>
          </p:cNvSpPr>
          <p:nvPr>
            <p:ph type="body" sz="quarter" idx="110" hasCustomPrompt="1"/>
          </p:nvPr>
        </p:nvSpPr>
        <p:spPr>
          <a:xfrm flipH="1">
            <a:off x="813310" y="1262262"/>
            <a:ext cx="353214" cy="321594"/>
          </a:xfrm>
          <a:custGeom>
            <a:avLst/>
            <a:gdLst>
              <a:gd name="connsiteX0" fmla="*/ 342743 w 627809"/>
              <a:gd name="connsiteY0" fmla="*/ 6912 h 571606"/>
              <a:gd name="connsiteX1" fmla="*/ 63851 w 627809"/>
              <a:gd name="connsiteY1" fmla="*/ 285804 h 571606"/>
              <a:gd name="connsiteX2" fmla="*/ 342743 w 627809"/>
              <a:gd name="connsiteY2" fmla="*/ 564696 h 571606"/>
              <a:gd name="connsiteX3" fmla="*/ 621635 w 627809"/>
              <a:gd name="connsiteY3" fmla="*/ 285804 h 571606"/>
              <a:gd name="connsiteX4" fmla="*/ 342743 w 627809"/>
              <a:gd name="connsiteY4" fmla="*/ 6912 h 571606"/>
              <a:gd name="connsiteX5" fmla="*/ 342006 w 627809"/>
              <a:gd name="connsiteY5" fmla="*/ 0 h 571606"/>
              <a:gd name="connsiteX6" fmla="*/ 627809 w 627809"/>
              <a:gd name="connsiteY6" fmla="*/ 285803 h 571606"/>
              <a:gd name="connsiteX7" fmla="*/ 342006 w 627809"/>
              <a:gd name="connsiteY7" fmla="*/ 571606 h 571606"/>
              <a:gd name="connsiteX8" fmla="*/ 105014 w 627809"/>
              <a:gd name="connsiteY8" fmla="*/ 445598 h 571606"/>
              <a:gd name="connsiteX9" fmla="*/ 78663 w 627809"/>
              <a:gd name="connsiteY9" fmla="*/ 397051 h 571606"/>
              <a:gd name="connsiteX10" fmla="*/ 88378 w 627809"/>
              <a:gd name="connsiteY10" fmla="*/ 414950 h 571606"/>
              <a:gd name="connsiteX11" fmla="*/ 0 w 627809"/>
              <a:gd name="connsiteY11" fmla="*/ 285802 h 571606"/>
              <a:gd name="connsiteX12" fmla="*/ 88383 w 627809"/>
              <a:gd name="connsiteY12" fmla="*/ 156647 h 571606"/>
              <a:gd name="connsiteX13" fmla="*/ 86619 w 627809"/>
              <a:gd name="connsiteY13" fmla="*/ 159897 h 571606"/>
              <a:gd name="connsiteX14" fmla="*/ 105014 w 627809"/>
              <a:gd name="connsiteY14" fmla="*/ 126008 h 571606"/>
              <a:gd name="connsiteX15" fmla="*/ 342006 w 627809"/>
              <a:gd name="connsiteY15" fmla="*/ 0 h 571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7809" h="571606">
                <a:moveTo>
                  <a:pt x="342743" y="6912"/>
                </a:moveTo>
                <a:cubicBezTo>
                  <a:pt x="188715" y="6912"/>
                  <a:pt x="63851" y="131776"/>
                  <a:pt x="63851" y="285804"/>
                </a:cubicBezTo>
                <a:cubicBezTo>
                  <a:pt x="63851" y="439832"/>
                  <a:pt x="188715" y="564696"/>
                  <a:pt x="342743" y="564696"/>
                </a:cubicBezTo>
                <a:cubicBezTo>
                  <a:pt x="496771" y="564696"/>
                  <a:pt x="621635" y="439832"/>
                  <a:pt x="621635" y="285804"/>
                </a:cubicBezTo>
                <a:cubicBezTo>
                  <a:pt x="621635" y="131776"/>
                  <a:pt x="496771" y="6912"/>
                  <a:pt x="342743" y="6912"/>
                </a:cubicBezTo>
                <a:close/>
                <a:moveTo>
                  <a:pt x="342006" y="0"/>
                </a:moveTo>
                <a:cubicBezTo>
                  <a:pt x="499851" y="0"/>
                  <a:pt x="627809" y="127958"/>
                  <a:pt x="627809" y="285803"/>
                </a:cubicBezTo>
                <a:cubicBezTo>
                  <a:pt x="627809" y="443648"/>
                  <a:pt x="499851" y="571606"/>
                  <a:pt x="342006" y="571606"/>
                </a:cubicBezTo>
                <a:cubicBezTo>
                  <a:pt x="243353" y="571606"/>
                  <a:pt x="156374" y="521623"/>
                  <a:pt x="105014" y="445598"/>
                </a:cubicBezTo>
                <a:lnTo>
                  <a:pt x="78663" y="397051"/>
                </a:lnTo>
                <a:lnTo>
                  <a:pt x="88378" y="414950"/>
                </a:lnTo>
                <a:lnTo>
                  <a:pt x="0" y="285802"/>
                </a:lnTo>
                <a:lnTo>
                  <a:pt x="88383" y="156647"/>
                </a:lnTo>
                <a:lnTo>
                  <a:pt x="86619" y="159897"/>
                </a:lnTo>
                <a:lnTo>
                  <a:pt x="105014" y="126008"/>
                </a:lnTo>
                <a:cubicBezTo>
                  <a:pt x="156374" y="49983"/>
                  <a:pt x="243353" y="0"/>
                  <a:pt x="342006"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buNone/>
              <a:defRPr lang="en-US" sz="1800" dirty="0" smtClean="0"/>
            </a:lvl1pPr>
          </a:lstStyle>
          <a:p>
            <a:pPr marL="0" lvl="0" algn="ctr"/>
            <a:r>
              <a:rPr lang="en-US"/>
              <a:t>  </a:t>
            </a:r>
          </a:p>
        </p:txBody>
      </p:sp>
      <p:sp>
        <p:nvSpPr>
          <p:cNvPr id="53" name="Picture Placeholder 107">
            <a:extLst>
              <a:ext uri="{FF2B5EF4-FFF2-40B4-BE49-F238E27FC236}">
                <a16:creationId xmlns:a16="http://schemas.microsoft.com/office/drawing/2014/main" id="{1DA70EC9-B8CA-969F-66FB-D13C42087B11}"/>
              </a:ext>
            </a:extLst>
          </p:cNvPr>
          <p:cNvSpPr>
            <a:spLocks noGrp="1"/>
          </p:cNvSpPr>
          <p:nvPr>
            <p:ph type="pic" sz="quarter" idx="112" hasCustomPrompt="1"/>
          </p:nvPr>
        </p:nvSpPr>
        <p:spPr>
          <a:xfrm>
            <a:off x="844595" y="1291230"/>
            <a:ext cx="258424" cy="258424"/>
          </a:xfrm>
          <a:prstGeom prst="ellipse">
            <a:avLst/>
          </a:prstGeom>
          <a:solidFill>
            <a:schemeClr val="bg1"/>
          </a:solidFill>
        </p:spPr>
        <p:txBody>
          <a:bodyPr lIns="0" tIns="0" rIns="0" bIns="0" anchor="ctr" anchorCtr="0"/>
          <a:lstStyle>
            <a:lvl1pPr marL="0" indent="0" algn="ctr">
              <a:buNone/>
              <a:defRPr sz="600"/>
            </a:lvl1pPr>
          </a:lstStyle>
          <a:p>
            <a:r>
              <a:rPr lang="en-US"/>
              <a:t>Icon</a:t>
            </a:r>
          </a:p>
        </p:txBody>
      </p:sp>
      <p:sp>
        <p:nvSpPr>
          <p:cNvPr id="2" name="Text Placeholder 2">
            <a:extLst>
              <a:ext uri="{FF2B5EF4-FFF2-40B4-BE49-F238E27FC236}">
                <a16:creationId xmlns:a16="http://schemas.microsoft.com/office/drawing/2014/main" id="{2EBB37DC-1DE7-49B4-9654-57F21EE66FB8}"/>
              </a:ext>
            </a:extLst>
          </p:cNvPr>
          <p:cNvSpPr>
            <a:spLocks noGrp="1"/>
          </p:cNvSpPr>
          <p:nvPr>
            <p:ph type="body" sz="quarter" idx="10"/>
          </p:nvPr>
        </p:nvSpPr>
        <p:spPr>
          <a:xfrm>
            <a:off x="515938" y="386557"/>
            <a:ext cx="11160124" cy="468312"/>
          </a:xfrm>
          <a:prstGeom prst="rect">
            <a:avLst/>
          </a:prstGeom>
        </p:spPr>
        <p:txBody>
          <a:bodyPr lIns="0" tIns="0" rIns="0" bIns="0" anchor="ctr"/>
          <a:lstStyle>
            <a:lvl1pPr marL="0" indent="0">
              <a:lnSpc>
                <a:spcPct val="90000"/>
              </a:lnSpc>
              <a:spcBef>
                <a:spcPts val="0"/>
              </a:spcBef>
              <a:buNone/>
              <a:defRPr sz="2400" b="0" i="0" cap="all" baseline="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
        <p:nvSpPr>
          <p:cNvPr id="21" name="Text Placeholder 9">
            <a:extLst>
              <a:ext uri="{FF2B5EF4-FFF2-40B4-BE49-F238E27FC236}">
                <a16:creationId xmlns:a16="http://schemas.microsoft.com/office/drawing/2014/main" id="{E4919A5B-327F-7DA4-1D5B-BC030EE7BE14}"/>
              </a:ext>
            </a:extLst>
          </p:cNvPr>
          <p:cNvSpPr>
            <a:spLocks noGrp="1"/>
          </p:cNvSpPr>
          <p:nvPr>
            <p:ph type="body" sz="quarter" idx="41"/>
          </p:nvPr>
        </p:nvSpPr>
        <p:spPr>
          <a:xfrm>
            <a:off x="1288746" y="1334039"/>
            <a:ext cx="2627934" cy="184666"/>
          </a:xfrm>
          <a:prstGeom prst="rect">
            <a:avLst/>
          </a:prstGeom>
        </p:spPr>
        <p:txBody>
          <a:bodyPr wrap="square" lIns="0" tIns="0" rIns="0" bIns="0" anchor="ctr">
            <a:spAutoFit/>
          </a:bodyPr>
          <a:lstStyle>
            <a:lvl1pPr marL="0" indent="0">
              <a:lnSpc>
                <a:spcPct val="100000"/>
              </a:lnSpc>
              <a:buNone/>
              <a:defRPr sz="1200" b="0">
                <a:solidFill>
                  <a:schemeClr val="tx1"/>
                </a:solidFill>
                <a:latin typeface="+mn-lt"/>
              </a:defRPr>
            </a:lvl1pPr>
          </a:lstStyle>
          <a:p>
            <a:pPr lvl="0"/>
            <a:r>
              <a:rPr lang="en-US"/>
              <a:t>Click to edit Master text styles</a:t>
            </a:r>
          </a:p>
        </p:txBody>
      </p:sp>
      <p:sp>
        <p:nvSpPr>
          <p:cNvPr id="43" name="Text Placeholder 9">
            <a:extLst>
              <a:ext uri="{FF2B5EF4-FFF2-40B4-BE49-F238E27FC236}">
                <a16:creationId xmlns:a16="http://schemas.microsoft.com/office/drawing/2014/main" id="{FC69741B-D56C-B032-C849-158B660E26D5}"/>
              </a:ext>
            </a:extLst>
          </p:cNvPr>
          <p:cNvSpPr>
            <a:spLocks noGrp="1"/>
          </p:cNvSpPr>
          <p:nvPr>
            <p:ph type="body" sz="quarter" idx="43"/>
          </p:nvPr>
        </p:nvSpPr>
        <p:spPr>
          <a:xfrm>
            <a:off x="4927550" y="1334039"/>
            <a:ext cx="2627934" cy="184666"/>
          </a:xfrm>
          <a:prstGeom prst="rect">
            <a:avLst/>
          </a:prstGeom>
        </p:spPr>
        <p:txBody>
          <a:bodyPr wrap="square" lIns="0" tIns="0" rIns="0" bIns="0" anchor="ctr">
            <a:spAutoFit/>
          </a:bodyPr>
          <a:lstStyle>
            <a:lvl1pPr marL="0" indent="0">
              <a:lnSpc>
                <a:spcPct val="100000"/>
              </a:lnSpc>
              <a:buNone/>
              <a:defRPr sz="1200" b="0">
                <a:solidFill>
                  <a:schemeClr val="tx1"/>
                </a:solidFill>
                <a:latin typeface="+mn-lt"/>
              </a:defRPr>
            </a:lvl1pPr>
          </a:lstStyle>
          <a:p>
            <a:pPr lvl="0"/>
            <a:r>
              <a:rPr lang="en-US"/>
              <a:t>Click to edit Master text styles</a:t>
            </a:r>
          </a:p>
        </p:txBody>
      </p:sp>
      <p:sp>
        <p:nvSpPr>
          <p:cNvPr id="45" name="Text Placeholder 9">
            <a:extLst>
              <a:ext uri="{FF2B5EF4-FFF2-40B4-BE49-F238E27FC236}">
                <a16:creationId xmlns:a16="http://schemas.microsoft.com/office/drawing/2014/main" id="{C5D407B0-7ACF-F30B-D685-99315FFBEE88}"/>
              </a:ext>
            </a:extLst>
          </p:cNvPr>
          <p:cNvSpPr>
            <a:spLocks noGrp="1"/>
          </p:cNvSpPr>
          <p:nvPr>
            <p:ph type="body" sz="quarter" idx="45"/>
          </p:nvPr>
        </p:nvSpPr>
        <p:spPr>
          <a:xfrm>
            <a:off x="8585901" y="1334040"/>
            <a:ext cx="2627934" cy="184666"/>
          </a:xfrm>
          <a:prstGeom prst="rect">
            <a:avLst/>
          </a:prstGeom>
        </p:spPr>
        <p:txBody>
          <a:bodyPr wrap="square" lIns="0" tIns="0" rIns="0" bIns="0" anchor="ctr">
            <a:spAutoFit/>
          </a:bodyPr>
          <a:lstStyle>
            <a:lvl1pPr marL="0" indent="0">
              <a:lnSpc>
                <a:spcPct val="100000"/>
              </a:lnSpc>
              <a:buNone/>
              <a:defRPr sz="1200" b="0">
                <a:solidFill>
                  <a:schemeClr val="tx1"/>
                </a:solidFill>
                <a:latin typeface="+mn-lt"/>
              </a:defRPr>
            </a:lvl1pPr>
          </a:lstStyle>
          <a:p>
            <a:pPr lvl="0"/>
            <a:r>
              <a:rPr lang="en-US"/>
              <a:t>Click to edit Master text styles</a:t>
            </a:r>
          </a:p>
        </p:txBody>
      </p:sp>
      <p:sp>
        <p:nvSpPr>
          <p:cNvPr id="69" name="Text Placeholder 9">
            <a:extLst>
              <a:ext uri="{FF2B5EF4-FFF2-40B4-BE49-F238E27FC236}">
                <a16:creationId xmlns:a16="http://schemas.microsoft.com/office/drawing/2014/main" id="{8C263EA4-F69C-E9CE-A30D-5D2E2374F50D}"/>
              </a:ext>
            </a:extLst>
          </p:cNvPr>
          <p:cNvSpPr>
            <a:spLocks noGrp="1"/>
          </p:cNvSpPr>
          <p:nvPr>
            <p:ph type="body" sz="quarter" idx="47" hasCustomPrompt="1"/>
          </p:nvPr>
        </p:nvSpPr>
        <p:spPr>
          <a:xfrm>
            <a:off x="834079" y="3624328"/>
            <a:ext cx="2164759" cy="312712"/>
          </a:xfrm>
          <a:prstGeom prst="rect">
            <a:avLst/>
          </a:prstGeom>
        </p:spPr>
        <p:txBody>
          <a:bodyPr wrap="square" lIns="0" tIns="0" rIns="0" bIns="0" anchor="b" anchorCtr="0">
            <a:noAutofit/>
          </a:bodyPr>
          <a:lstStyle>
            <a:lvl1pPr marL="0" indent="0" algn="r">
              <a:lnSpc>
                <a:spcPct val="100000"/>
              </a:lnSpc>
              <a:spcBef>
                <a:spcPts val="0"/>
              </a:spcBef>
              <a:buNone/>
              <a:defRPr sz="1800" b="0">
                <a:solidFill>
                  <a:schemeClr val="tx1"/>
                </a:solidFill>
                <a:latin typeface="+mj-lt"/>
              </a:defRPr>
            </a:lvl1pPr>
          </a:lstStyle>
          <a:p>
            <a:pPr lvl="0"/>
            <a:r>
              <a:rPr lang="en-US"/>
              <a:t>Add text</a:t>
            </a:r>
          </a:p>
        </p:txBody>
      </p:sp>
      <p:sp>
        <p:nvSpPr>
          <p:cNvPr id="70" name="Text Placeholder 9">
            <a:extLst>
              <a:ext uri="{FF2B5EF4-FFF2-40B4-BE49-F238E27FC236}">
                <a16:creationId xmlns:a16="http://schemas.microsoft.com/office/drawing/2014/main" id="{AB723075-EAA4-6E0F-F2F9-E37D9A96E11C}"/>
              </a:ext>
            </a:extLst>
          </p:cNvPr>
          <p:cNvSpPr>
            <a:spLocks noGrp="1"/>
          </p:cNvSpPr>
          <p:nvPr>
            <p:ph type="body" sz="quarter" idx="48"/>
          </p:nvPr>
        </p:nvSpPr>
        <p:spPr>
          <a:xfrm>
            <a:off x="834079" y="3979791"/>
            <a:ext cx="2164759" cy="218652"/>
          </a:xfrm>
          <a:prstGeom prst="rect">
            <a:avLst/>
          </a:prstGeom>
        </p:spPr>
        <p:txBody>
          <a:bodyPr wrap="square" lIns="0" tIns="0" rIns="0" bIns="0" anchor="t" anchorCtr="0">
            <a:noAutofit/>
          </a:bodyPr>
          <a:lstStyle>
            <a:lvl1pPr marL="0" indent="0" algn="r">
              <a:lnSpc>
                <a:spcPct val="100000"/>
              </a:lnSpc>
              <a:spcBef>
                <a:spcPts val="0"/>
              </a:spcBef>
              <a:buNone/>
              <a:defRPr sz="1200" b="0" i="1">
                <a:solidFill>
                  <a:schemeClr val="tx1"/>
                </a:solidFill>
                <a:latin typeface="+mn-lt"/>
              </a:defRPr>
            </a:lvl1pPr>
          </a:lstStyle>
          <a:p>
            <a:pPr lvl="0"/>
            <a:r>
              <a:rPr lang="en-US"/>
              <a:t>Click to edit Master text styles</a:t>
            </a:r>
          </a:p>
        </p:txBody>
      </p:sp>
      <p:sp>
        <p:nvSpPr>
          <p:cNvPr id="14" name="Text Placeholder 9">
            <a:extLst>
              <a:ext uri="{FF2B5EF4-FFF2-40B4-BE49-F238E27FC236}">
                <a16:creationId xmlns:a16="http://schemas.microsoft.com/office/drawing/2014/main" id="{9255323F-F0F5-FBB8-5E0C-3D6E75354E92}"/>
              </a:ext>
            </a:extLst>
          </p:cNvPr>
          <p:cNvSpPr>
            <a:spLocks noGrp="1"/>
          </p:cNvSpPr>
          <p:nvPr>
            <p:ph type="body" sz="quarter" idx="73" hasCustomPrompt="1"/>
          </p:nvPr>
        </p:nvSpPr>
        <p:spPr>
          <a:xfrm>
            <a:off x="3845170" y="5123424"/>
            <a:ext cx="2164759" cy="312712"/>
          </a:xfrm>
          <a:prstGeom prst="rect">
            <a:avLst/>
          </a:prstGeom>
        </p:spPr>
        <p:txBody>
          <a:bodyPr wrap="square" lIns="0" tIns="0" rIns="0" bIns="0" anchor="b" anchorCtr="0">
            <a:noAutofit/>
          </a:bodyPr>
          <a:lstStyle>
            <a:lvl1pPr marL="0" indent="0" algn="ctr">
              <a:lnSpc>
                <a:spcPct val="100000"/>
              </a:lnSpc>
              <a:spcBef>
                <a:spcPts val="0"/>
              </a:spcBef>
              <a:buNone/>
              <a:defRPr sz="1800" b="0">
                <a:solidFill>
                  <a:schemeClr val="tx1"/>
                </a:solidFill>
                <a:latin typeface="+mj-lt"/>
              </a:defRPr>
            </a:lvl1pPr>
          </a:lstStyle>
          <a:p>
            <a:pPr lvl="0"/>
            <a:r>
              <a:rPr lang="en-US"/>
              <a:t>Add text</a:t>
            </a:r>
          </a:p>
        </p:txBody>
      </p:sp>
      <p:sp>
        <p:nvSpPr>
          <p:cNvPr id="17" name="Text Placeholder 9">
            <a:extLst>
              <a:ext uri="{FF2B5EF4-FFF2-40B4-BE49-F238E27FC236}">
                <a16:creationId xmlns:a16="http://schemas.microsoft.com/office/drawing/2014/main" id="{985BE092-06E9-FA1F-529C-A0BEB5278831}"/>
              </a:ext>
            </a:extLst>
          </p:cNvPr>
          <p:cNvSpPr>
            <a:spLocks noGrp="1"/>
          </p:cNvSpPr>
          <p:nvPr>
            <p:ph type="body" sz="quarter" idx="74"/>
          </p:nvPr>
        </p:nvSpPr>
        <p:spPr>
          <a:xfrm>
            <a:off x="3845170" y="5478887"/>
            <a:ext cx="2164759" cy="218652"/>
          </a:xfrm>
          <a:prstGeom prst="rect">
            <a:avLst/>
          </a:prstGeom>
        </p:spPr>
        <p:txBody>
          <a:bodyPr wrap="square" lIns="0" tIns="0" rIns="0" bIns="0" anchor="t" anchorCtr="0">
            <a:noAutofit/>
          </a:bodyPr>
          <a:lstStyle>
            <a:lvl1pPr marL="0" indent="0" algn="ctr">
              <a:lnSpc>
                <a:spcPct val="100000"/>
              </a:lnSpc>
              <a:spcBef>
                <a:spcPts val="0"/>
              </a:spcBef>
              <a:buNone/>
              <a:defRPr sz="1200" b="0" i="1">
                <a:solidFill>
                  <a:schemeClr val="tx1"/>
                </a:solidFill>
                <a:latin typeface="+mn-lt"/>
              </a:defRPr>
            </a:lvl1pPr>
          </a:lstStyle>
          <a:p>
            <a:pPr lvl="0"/>
            <a:r>
              <a:rPr lang="en-US"/>
              <a:t>Click to edit Master text styles</a:t>
            </a:r>
          </a:p>
        </p:txBody>
      </p:sp>
      <p:sp>
        <p:nvSpPr>
          <p:cNvPr id="22" name="Text Placeholder 9">
            <a:extLst>
              <a:ext uri="{FF2B5EF4-FFF2-40B4-BE49-F238E27FC236}">
                <a16:creationId xmlns:a16="http://schemas.microsoft.com/office/drawing/2014/main" id="{26C4EF14-2D36-89C8-DE36-D065ADBF2522}"/>
              </a:ext>
            </a:extLst>
          </p:cNvPr>
          <p:cNvSpPr>
            <a:spLocks noGrp="1"/>
          </p:cNvSpPr>
          <p:nvPr>
            <p:ph type="body" sz="quarter" idx="77" hasCustomPrompt="1"/>
          </p:nvPr>
        </p:nvSpPr>
        <p:spPr>
          <a:xfrm>
            <a:off x="6309615" y="5123424"/>
            <a:ext cx="2164759" cy="312712"/>
          </a:xfrm>
          <a:prstGeom prst="rect">
            <a:avLst/>
          </a:prstGeom>
        </p:spPr>
        <p:txBody>
          <a:bodyPr wrap="square" lIns="0" tIns="0" rIns="0" bIns="0" anchor="b" anchorCtr="0">
            <a:noAutofit/>
          </a:bodyPr>
          <a:lstStyle>
            <a:lvl1pPr marL="0" indent="0" algn="ctr">
              <a:lnSpc>
                <a:spcPct val="100000"/>
              </a:lnSpc>
              <a:spcBef>
                <a:spcPts val="0"/>
              </a:spcBef>
              <a:buNone/>
              <a:defRPr sz="1800" b="0">
                <a:solidFill>
                  <a:schemeClr val="tx1"/>
                </a:solidFill>
                <a:latin typeface="+mj-lt"/>
              </a:defRPr>
            </a:lvl1pPr>
          </a:lstStyle>
          <a:p>
            <a:pPr lvl="0"/>
            <a:r>
              <a:rPr lang="en-US"/>
              <a:t>Add text</a:t>
            </a:r>
          </a:p>
        </p:txBody>
      </p:sp>
      <p:sp>
        <p:nvSpPr>
          <p:cNvPr id="23" name="Text Placeholder 9">
            <a:extLst>
              <a:ext uri="{FF2B5EF4-FFF2-40B4-BE49-F238E27FC236}">
                <a16:creationId xmlns:a16="http://schemas.microsoft.com/office/drawing/2014/main" id="{81405BFF-7917-BEBB-2170-CAFF1B1FA9D9}"/>
              </a:ext>
            </a:extLst>
          </p:cNvPr>
          <p:cNvSpPr>
            <a:spLocks noGrp="1"/>
          </p:cNvSpPr>
          <p:nvPr>
            <p:ph type="body" sz="quarter" idx="78"/>
          </p:nvPr>
        </p:nvSpPr>
        <p:spPr>
          <a:xfrm>
            <a:off x="6309615" y="5478887"/>
            <a:ext cx="2164759" cy="218652"/>
          </a:xfrm>
          <a:prstGeom prst="rect">
            <a:avLst/>
          </a:prstGeom>
        </p:spPr>
        <p:txBody>
          <a:bodyPr wrap="square" lIns="0" tIns="0" rIns="0" bIns="0" anchor="t" anchorCtr="0">
            <a:noAutofit/>
          </a:bodyPr>
          <a:lstStyle>
            <a:lvl1pPr marL="0" indent="0" algn="ctr">
              <a:lnSpc>
                <a:spcPct val="100000"/>
              </a:lnSpc>
              <a:spcBef>
                <a:spcPts val="0"/>
              </a:spcBef>
              <a:buNone/>
              <a:defRPr sz="1200" b="0" i="1">
                <a:solidFill>
                  <a:schemeClr val="tx1"/>
                </a:solidFill>
                <a:latin typeface="+mn-lt"/>
              </a:defRPr>
            </a:lvl1pPr>
          </a:lstStyle>
          <a:p>
            <a:pPr lvl="0"/>
            <a:r>
              <a:rPr lang="en-US"/>
              <a:t>Click to edit Master text styles</a:t>
            </a:r>
          </a:p>
        </p:txBody>
      </p:sp>
      <p:sp>
        <p:nvSpPr>
          <p:cNvPr id="26" name="Text Placeholder 9">
            <a:extLst>
              <a:ext uri="{FF2B5EF4-FFF2-40B4-BE49-F238E27FC236}">
                <a16:creationId xmlns:a16="http://schemas.microsoft.com/office/drawing/2014/main" id="{E5E2F51B-8D1B-7363-D1DB-62725D78F9B3}"/>
              </a:ext>
            </a:extLst>
          </p:cNvPr>
          <p:cNvSpPr>
            <a:spLocks noGrp="1"/>
          </p:cNvSpPr>
          <p:nvPr>
            <p:ph type="body" sz="quarter" idx="81" hasCustomPrompt="1"/>
          </p:nvPr>
        </p:nvSpPr>
        <p:spPr>
          <a:xfrm>
            <a:off x="9047384" y="5123424"/>
            <a:ext cx="2164759" cy="312712"/>
          </a:xfrm>
          <a:prstGeom prst="rect">
            <a:avLst/>
          </a:prstGeom>
        </p:spPr>
        <p:txBody>
          <a:bodyPr wrap="square" lIns="0" tIns="0" rIns="0" bIns="0" anchor="b" anchorCtr="0">
            <a:noAutofit/>
          </a:bodyPr>
          <a:lstStyle>
            <a:lvl1pPr marL="0" indent="0" algn="ctr">
              <a:lnSpc>
                <a:spcPct val="100000"/>
              </a:lnSpc>
              <a:spcBef>
                <a:spcPts val="0"/>
              </a:spcBef>
              <a:buNone/>
              <a:defRPr sz="1800" b="0">
                <a:solidFill>
                  <a:schemeClr val="tx1"/>
                </a:solidFill>
                <a:latin typeface="+mj-lt"/>
              </a:defRPr>
            </a:lvl1pPr>
          </a:lstStyle>
          <a:p>
            <a:pPr lvl="0"/>
            <a:r>
              <a:rPr lang="en-US"/>
              <a:t>Add text</a:t>
            </a:r>
          </a:p>
        </p:txBody>
      </p:sp>
      <p:sp>
        <p:nvSpPr>
          <p:cNvPr id="27" name="Text Placeholder 9">
            <a:extLst>
              <a:ext uri="{FF2B5EF4-FFF2-40B4-BE49-F238E27FC236}">
                <a16:creationId xmlns:a16="http://schemas.microsoft.com/office/drawing/2014/main" id="{1982B868-CEAA-B9C7-63EF-F1B8C41F7B4A}"/>
              </a:ext>
            </a:extLst>
          </p:cNvPr>
          <p:cNvSpPr>
            <a:spLocks noGrp="1"/>
          </p:cNvSpPr>
          <p:nvPr>
            <p:ph type="body" sz="quarter" idx="82"/>
          </p:nvPr>
        </p:nvSpPr>
        <p:spPr>
          <a:xfrm>
            <a:off x="9047384" y="5478887"/>
            <a:ext cx="2164759" cy="218652"/>
          </a:xfrm>
          <a:prstGeom prst="rect">
            <a:avLst/>
          </a:prstGeom>
        </p:spPr>
        <p:txBody>
          <a:bodyPr wrap="square" lIns="0" tIns="0" rIns="0" bIns="0" anchor="t" anchorCtr="0">
            <a:noAutofit/>
          </a:bodyPr>
          <a:lstStyle>
            <a:lvl1pPr marL="0" indent="0" algn="ctr">
              <a:lnSpc>
                <a:spcPct val="100000"/>
              </a:lnSpc>
              <a:spcBef>
                <a:spcPts val="0"/>
              </a:spcBef>
              <a:buNone/>
              <a:defRPr sz="1200" b="0" i="1">
                <a:solidFill>
                  <a:schemeClr val="tx1"/>
                </a:solidFill>
                <a:latin typeface="+mn-lt"/>
              </a:defRPr>
            </a:lvl1pPr>
          </a:lstStyle>
          <a:p>
            <a:pPr lvl="0"/>
            <a:r>
              <a:rPr lang="en-US"/>
              <a:t>Click to edit Master text styles</a:t>
            </a:r>
          </a:p>
        </p:txBody>
      </p:sp>
      <p:sp>
        <p:nvSpPr>
          <p:cNvPr id="31" name="Text Placeholder 9">
            <a:extLst>
              <a:ext uri="{FF2B5EF4-FFF2-40B4-BE49-F238E27FC236}">
                <a16:creationId xmlns:a16="http://schemas.microsoft.com/office/drawing/2014/main" id="{9D678B19-01B0-7503-B216-B73BCA195DB9}"/>
              </a:ext>
            </a:extLst>
          </p:cNvPr>
          <p:cNvSpPr>
            <a:spLocks noGrp="1"/>
          </p:cNvSpPr>
          <p:nvPr>
            <p:ph type="body" sz="quarter" idx="85" hasCustomPrompt="1"/>
          </p:nvPr>
        </p:nvSpPr>
        <p:spPr>
          <a:xfrm>
            <a:off x="3845170" y="2234732"/>
            <a:ext cx="2164759" cy="312712"/>
          </a:xfrm>
          <a:prstGeom prst="rect">
            <a:avLst/>
          </a:prstGeom>
        </p:spPr>
        <p:txBody>
          <a:bodyPr wrap="square" lIns="0" tIns="0" rIns="0" bIns="0" anchor="b" anchorCtr="0">
            <a:noAutofit/>
          </a:bodyPr>
          <a:lstStyle>
            <a:lvl1pPr marL="0" indent="0" algn="ctr">
              <a:lnSpc>
                <a:spcPct val="100000"/>
              </a:lnSpc>
              <a:spcBef>
                <a:spcPts val="0"/>
              </a:spcBef>
              <a:buNone/>
              <a:defRPr sz="1800" b="0">
                <a:solidFill>
                  <a:schemeClr val="tx1"/>
                </a:solidFill>
                <a:latin typeface="+mj-lt"/>
              </a:defRPr>
            </a:lvl1pPr>
          </a:lstStyle>
          <a:p>
            <a:pPr lvl="0"/>
            <a:r>
              <a:rPr lang="en-US"/>
              <a:t>Add text</a:t>
            </a:r>
          </a:p>
        </p:txBody>
      </p:sp>
      <p:sp>
        <p:nvSpPr>
          <p:cNvPr id="32" name="Text Placeholder 9">
            <a:extLst>
              <a:ext uri="{FF2B5EF4-FFF2-40B4-BE49-F238E27FC236}">
                <a16:creationId xmlns:a16="http://schemas.microsoft.com/office/drawing/2014/main" id="{43C4EC83-0C11-F948-6A89-A035BA33C0AF}"/>
              </a:ext>
            </a:extLst>
          </p:cNvPr>
          <p:cNvSpPr>
            <a:spLocks noGrp="1"/>
          </p:cNvSpPr>
          <p:nvPr>
            <p:ph type="body" sz="quarter" idx="86"/>
          </p:nvPr>
        </p:nvSpPr>
        <p:spPr>
          <a:xfrm>
            <a:off x="3845170" y="2590195"/>
            <a:ext cx="2164759" cy="218652"/>
          </a:xfrm>
          <a:prstGeom prst="rect">
            <a:avLst/>
          </a:prstGeom>
        </p:spPr>
        <p:txBody>
          <a:bodyPr wrap="square" lIns="0" tIns="0" rIns="0" bIns="0" anchor="b" anchorCtr="0">
            <a:noAutofit/>
          </a:bodyPr>
          <a:lstStyle>
            <a:lvl1pPr marL="0" indent="0" algn="ctr">
              <a:lnSpc>
                <a:spcPct val="100000"/>
              </a:lnSpc>
              <a:spcBef>
                <a:spcPts val="0"/>
              </a:spcBef>
              <a:buNone/>
              <a:defRPr sz="1200" b="0" i="1">
                <a:solidFill>
                  <a:schemeClr val="tx1"/>
                </a:solidFill>
                <a:latin typeface="+mn-lt"/>
              </a:defRPr>
            </a:lvl1pPr>
          </a:lstStyle>
          <a:p>
            <a:pPr lvl="0"/>
            <a:r>
              <a:rPr lang="en-US"/>
              <a:t>Click to edit Master text styles</a:t>
            </a:r>
          </a:p>
        </p:txBody>
      </p:sp>
      <p:sp>
        <p:nvSpPr>
          <p:cNvPr id="40" name="Text Placeholder 9">
            <a:extLst>
              <a:ext uri="{FF2B5EF4-FFF2-40B4-BE49-F238E27FC236}">
                <a16:creationId xmlns:a16="http://schemas.microsoft.com/office/drawing/2014/main" id="{09C9662F-C950-2D70-34CA-B4E8002F8506}"/>
              </a:ext>
            </a:extLst>
          </p:cNvPr>
          <p:cNvSpPr>
            <a:spLocks noGrp="1"/>
          </p:cNvSpPr>
          <p:nvPr>
            <p:ph type="body" sz="quarter" idx="89" hasCustomPrompt="1"/>
          </p:nvPr>
        </p:nvSpPr>
        <p:spPr>
          <a:xfrm>
            <a:off x="6309615" y="2234732"/>
            <a:ext cx="2164759" cy="312712"/>
          </a:xfrm>
          <a:prstGeom prst="rect">
            <a:avLst/>
          </a:prstGeom>
        </p:spPr>
        <p:txBody>
          <a:bodyPr wrap="square" lIns="0" tIns="0" rIns="0" bIns="0" anchor="b" anchorCtr="0">
            <a:noAutofit/>
          </a:bodyPr>
          <a:lstStyle>
            <a:lvl1pPr marL="0" indent="0" algn="ctr">
              <a:lnSpc>
                <a:spcPct val="100000"/>
              </a:lnSpc>
              <a:spcBef>
                <a:spcPts val="0"/>
              </a:spcBef>
              <a:buNone/>
              <a:defRPr sz="1800" b="0">
                <a:solidFill>
                  <a:schemeClr val="tx1"/>
                </a:solidFill>
                <a:latin typeface="+mj-lt"/>
              </a:defRPr>
            </a:lvl1pPr>
          </a:lstStyle>
          <a:p>
            <a:pPr lvl="0"/>
            <a:r>
              <a:rPr lang="en-US"/>
              <a:t>Add text</a:t>
            </a:r>
          </a:p>
        </p:txBody>
      </p:sp>
      <p:sp>
        <p:nvSpPr>
          <p:cNvPr id="41" name="Text Placeholder 9">
            <a:extLst>
              <a:ext uri="{FF2B5EF4-FFF2-40B4-BE49-F238E27FC236}">
                <a16:creationId xmlns:a16="http://schemas.microsoft.com/office/drawing/2014/main" id="{6170E3D5-0E26-F25A-7119-FD2C1D712E66}"/>
              </a:ext>
            </a:extLst>
          </p:cNvPr>
          <p:cNvSpPr>
            <a:spLocks noGrp="1"/>
          </p:cNvSpPr>
          <p:nvPr>
            <p:ph type="body" sz="quarter" idx="90"/>
          </p:nvPr>
        </p:nvSpPr>
        <p:spPr>
          <a:xfrm>
            <a:off x="6309615" y="2590195"/>
            <a:ext cx="2164759" cy="218652"/>
          </a:xfrm>
          <a:prstGeom prst="rect">
            <a:avLst/>
          </a:prstGeom>
        </p:spPr>
        <p:txBody>
          <a:bodyPr wrap="square" lIns="0" tIns="0" rIns="0" bIns="0" anchor="b" anchorCtr="0">
            <a:noAutofit/>
          </a:bodyPr>
          <a:lstStyle>
            <a:lvl1pPr marL="0" indent="0" algn="ctr">
              <a:lnSpc>
                <a:spcPct val="100000"/>
              </a:lnSpc>
              <a:spcBef>
                <a:spcPts val="0"/>
              </a:spcBef>
              <a:buNone/>
              <a:defRPr sz="1200" b="0" i="1">
                <a:solidFill>
                  <a:schemeClr val="tx1"/>
                </a:solidFill>
                <a:latin typeface="+mn-lt"/>
              </a:defRPr>
            </a:lvl1pPr>
          </a:lstStyle>
          <a:p>
            <a:pPr lvl="0"/>
            <a:r>
              <a:rPr lang="en-US"/>
              <a:t>Click to edit Master text styles</a:t>
            </a:r>
          </a:p>
        </p:txBody>
      </p:sp>
      <p:sp>
        <p:nvSpPr>
          <p:cNvPr id="9" name="Text Placeholder 12">
            <a:extLst>
              <a:ext uri="{FF2B5EF4-FFF2-40B4-BE49-F238E27FC236}">
                <a16:creationId xmlns:a16="http://schemas.microsoft.com/office/drawing/2014/main" id="{D073199B-9039-CBFB-125A-34B2D1872655}"/>
              </a:ext>
            </a:extLst>
          </p:cNvPr>
          <p:cNvSpPr>
            <a:spLocks noGrp="1"/>
          </p:cNvSpPr>
          <p:nvPr>
            <p:ph type="body" sz="quarter" idx="99" hasCustomPrompt="1"/>
          </p:nvPr>
        </p:nvSpPr>
        <p:spPr>
          <a:xfrm>
            <a:off x="3845170" y="3966528"/>
            <a:ext cx="3546823"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9525">
            <a:solidFill>
              <a:schemeClr val="bg2">
                <a:lumMod val="90000"/>
              </a:schemeClr>
            </a:solidFill>
            <a:prstDash val="dash"/>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10" name="Text Placeholder 12">
            <a:extLst>
              <a:ext uri="{FF2B5EF4-FFF2-40B4-BE49-F238E27FC236}">
                <a16:creationId xmlns:a16="http://schemas.microsoft.com/office/drawing/2014/main" id="{D08FC9C4-47BE-C0C3-D986-75F7D2CDC7EE}"/>
              </a:ext>
            </a:extLst>
          </p:cNvPr>
          <p:cNvSpPr>
            <a:spLocks noGrp="1"/>
          </p:cNvSpPr>
          <p:nvPr>
            <p:ph type="body" sz="quarter" idx="100" hasCustomPrompt="1"/>
          </p:nvPr>
        </p:nvSpPr>
        <p:spPr>
          <a:xfrm flipV="1">
            <a:off x="5213353" y="3308030"/>
            <a:ext cx="1892838"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9525">
            <a:solidFill>
              <a:schemeClr val="bg1">
                <a:lumMod val="65000"/>
              </a:schemeClr>
            </a:solidFill>
            <a:prstDash val="solid"/>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37" name="Text Placeholder 12">
            <a:extLst>
              <a:ext uri="{FF2B5EF4-FFF2-40B4-BE49-F238E27FC236}">
                <a16:creationId xmlns:a16="http://schemas.microsoft.com/office/drawing/2014/main" id="{58F4A764-CA58-7A85-DDD3-3B946DBC4087}"/>
              </a:ext>
            </a:extLst>
          </p:cNvPr>
          <p:cNvSpPr>
            <a:spLocks noGrp="1"/>
          </p:cNvSpPr>
          <p:nvPr>
            <p:ph type="body" sz="quarter" idx="105" hasCustomPrompt="1"/>
          </p:nvPr>
        </p:nvSpPr>
        <p:spPr>
          <a:xfrm rot="5400000" flipV="1">
            <a:off x="4554271" y="3967824"/>
            <a:ext cx="746556"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9525">
            <a:solidFill>
              <a:schemeClr val="bg2">
                <a:lumMod val="90000"/>
              </a:schemeClr>
            </a:solidFill>
            <a:prstDash val="dash"/>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38" name="Text Placeholder 12">
            <a:extLst>
              <a:ext uri="{FF2B5EF4-FFF2-40B4-BE49-F238E27FC236}">
                <a16:creationId xmlns:a16="http://schemas.microsoft.com/office/drawing/2014/main" id="{618D40FF-CC91-D3FD-0CF8-789D0CC05632}"/>
              </a:ext>
            </a:extLst>
          </p:cNvPr>
          <p:cNvSpPr>
            <a:spLocks noGrp="1"/>
          </p:cNvSpPr>
          <p:nvPr>
            <p:ph type="body" sz="quarter" idx="106" hasCustomPrompt="1"/>
          </p:nvPr>
        </p:nvSpPr>
        <p:spPr>
          <a:xfrm rot="5400000" flipV="1">
            <a:off x="7018716" y="3967824"/>
            <a:ext cx="746556"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9525">
            <a:solidFill>
              <a:schemeClr val="bg2">
                <a:lumMod val="90000"/>
              </a:schemeClr>
            </a:solidFill>
            <a:prstDash val="dash"/>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39" name="Text Placeholder 12">
            <a:extLst>
              <a:ext uri="{FF2B5EF4-FFF2-40B4-BE49-F238E27FC236}">
                <a16:creationId xmlns:a16="http://schemas.microsoft.com/office/drawing/2014/main" id="{7F807633-59BC-B178-5C29-482F43D39A50}"/>
              </a:ext>
            </a:extLst>
          </p:cNvPr>
          <p:cNvSpPr>
            <a:spLocks noGrp="1"/>
          </p:cNvSpPr>
          <p:nvPr>
            <p:ph type="body" sz="quarter" idx="107" hasCustomPrompt="1"/>
          </p:nvPr>
        </p:nvSpPr>
        <p:spPr>
          <a:xfrm flipV="1">
            <a:off x="5213353" y="4624766"/>
            <a:ext cx="1892838"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9525">
            <a:solidFill>
              <a:schemeClr val="accent1"/>
            </a:solidFill>
            <a:prstDash val="solid"/>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47" name="Text Placeholder 12">
            <a:extLst>
              <a:ext uri="{FF2B5EF4-FFF2-40B4-BE49-F238E27FC236}">
                <a16:creationId xmlns:a16="http://schemas.microsoft.com/office/drawing/2014/main" id="{F0B7008E-3D58-48AC-E504-544016AFCB97}"/>
              </a:ext>
            </a:extLst>
          </p:cNvPr>
          <p:cNvSpPr>
            <a:spLocks noGrp="1"/>
          </p:cNvSpPr>
          <p:nvPr>
            <p:ph type="body" sz="quarter" idx="108" hasCustomPrompt="1"/>
          </p:nvPr>
        </p:nvSpPr>
        <p:spPr>
          <a:xfrm flipV="1">
            <a:off x="7677798" y="4579047"/>
            <a:ext cx="2164758" cy="45719"/>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9525">
            <a:solidFill>
              <a:schemeClr val="accent1"/>
            </a:solidFill>
            <a:prstDash val="solid"/>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49" name="Text Placeholder 12">
            <a:extLst>
              <a:ext uri="{FF2B5EF4-FFF2-40B4-BE49-F238E27FC236}">
                <a16:creationId xmlns:a16="http://schemas.microsoft.com/office/drawing/2014/main" id="{A7FB6788-30D9-3D35-B444-E151F46EFFD5}"/>
              </a:ext>
            </a:extLst>
          </p:cNvPr>
          <p:cNvSpPr>
            <a:spLocks noGrp="1"/>
          </p:cNvSpPr>
          <p:nvPr>
            <p:ph type="body" sz="quarter" idx="52" hasCustomPrompt="1"/>
          </p:nvPr>
        </p:nvSpPr>
        <p:spPr>
          <a:xfrm>
            <a:off x="641509" y="1641174"/>
            <a:ext cx="10908792"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54" name="Text Placeholder 53">
            <a:extLst>
              <a:ext uri="{FF2B5EF4-FFF2-40B4-BE49-F238E27FC236}">
                <a16:creationId xmlns:a16="http://schemas.microsoft.com/office/drawing/2014/main" id="{BCA20F9E-D41B-434A-5DCF-C6BA5F5D7DE9}"/>
              </a:ext>
            </a:extLst>
          </p:cNvPr>
          <p:cNvSpPr>
            <a:spLocks noGrp="1"/>
          </p:cNvSpPr>
          <p:nvPr>
            <p:ph type="body" sz="quarter" idx="113" hasCustomPrompt="1"/>
          </p:nvPr>
        </p:nvSpPr>
        <p:spPr>
          <a:xfrm flipH="1">
            <a:off x="4481249" y="1262262"/>
            <a:ext cx="353214" cy="321594"/>
          </a:xfrm>
          <a:custGeom>
            <a:avLst/>
            <a:gdLst>
              <a:gd name="connsiteX0" fmla="*/ 342743 w 627809"/>
              <a:gd name="connsiteY0" fmla="*/ 6912 h 571606"/>
              <a:gd name="connsiteX1" fmla="*/ 63851 w 627809"/>
              <a:gd name="connsiteY1" fmla="*/ 285804 h 571606"/>
              <a:gd name="connsiteX2" fmla="*/ 342743 w 627809"/>
              <a:gd name="connsiteY2" fmla="*/ 564696 h 571606"/>
              <a:gd name="connsiteX3" fmla="*/ 621635 w 627809"/>
              <a:gd name="connsiteY3" fmla="*/ 285804 h 571606"/>
              <a:gd name="connsiteX4" fmla="*/ 342743 w 627809"/>
              <a:gd name="connsiteY4" fmla="*/ 6912 h 571606"/>
              <a:gd name="connsiteX5" fmla="*/ 342006 w 627809"/>
              <a:gd name="connsiteY5" fmla="*/ 0 h 571606"/>
              <a:gd name="connsiteX6" fmla="*/ 627809 w 627809"/>
              <a:gd name="connsiteY6" fmla="*/ 285803 h 571606"/>
              <a:gd name="connsiteX7" fmla="*/ 342006 w 627809"/>
              <a:gd name="connsiteY7" fmla="*/ 571606 h 571606"/>
              <a:gd name="connsiteX8" fmla="*/ 105014 w 627809"/>
              <a:gd name="connsiteY8" fmla="*/ 445598 h 571606"/>
              <a:gd name="connsiteX9" fmla="*/ 78663 w 627809"/>
              <a:gd name="connsiteY9" fmla="*/ 397051 h 571606"/>
              <a:gd name="connsiteX10" fmla="*/ 88378 w 627809"/>
              <a:gd name="connsiteY10" fmla="*/ 414950 h 571606"/>
              <a:gd name="connsiteX11" fmla="*/ 0 w 627809"/>
              <a:gd name="connsiteY11" fmla="*/ 285802 h 571606"/>
              <a:gd name="connsiteX12" fmla="*/ 88383 w 627809"/>
              <a:gd name="connsiteY12" fmla="*/ 156647 h 571606"/>
              <a:gd name="connsiteX13" fmla="*/ 86619 w 627809"/>
              <a:gd name="connsiteY13" fmla="*/ 159897 h 571606"/>
              <a:gd name="connsiteX14" fmla="*/ 105014 w 627809"/>
              <a:gd name="connsiteY14" fmla="*/ 126008 h 571606"/>
              <a:gd name="connsiteX15" fmla="*/ 342006 w 627809"/>
              <a:gd name="connsiteY15" fmla="*/ 0 h 571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7809" h="571606">
                <a:moveTo>
                  <a:pt x="342743" y="6912"/>
                </a:moveTo>
                <a:cubicBezTo>
                  <a:pt x="188715" y="6912"/>
                  <a:pt x="63851" y="131776"/>
                  <a:pt x="63851" y="285804"/>
                </a:cubicBezTo>
                <a:cubicBezTo>
                  <a:pt x="63851" y="439832"/>
                  <a:pt x="188715" y="564696"/>
                  <a:pt x="342743" y="564696"/>
                </a:cubicBezTo>
                <a:cubicBezTo>
                  <a:pt x="496771" y="564696"/>
                  <a:pt x="621635" y="439832"/>
                  <a:pt x="621635" y="285804"/>
                </a:cubicBezTo>
                <a:cubicBezTo>
                  <a:pt x="621635" y="131776"/>
                  <a:pt x="496771" y="6912"/>
                  <a:pt x="342743" y="6912"/>
                </a:cubicBezTo>
                <a:close/>
                <a:moveTo>
                  <a:pt x="342006" y="0"/>
                </a:moveTo>
                <a:cubicBezTo>
                  <a:pt x="499851" y="0"/>
                  <a:pt x="627809" y="127958"/>
                  <a:pt x="627809" y="285803"/>
                </a:cubicBezTo>
                <a:cubicBezTo>
                  <a:pt x="627809" y="443648"/>
                  <a:pt x="499851" y="571606"/>
                  <a:pt x="342006" y="571606"/>
                </a:cubicBezTo>
                <a:cubicBezTo>
                  <a:pt x="243353" y="571606"/>
                  <a:pt x="156374" y="521623"/>
                  <a:pt x="105014" y="445598"/>
                </a:cubicBezTo>
                <a:lnTo>
                  <a:pt x="78663" y="397051"/>
                </a:lnTo>
                <a:lnTo>
                  <a:pt x="88378" y="414950"/>
                </a:lnTo>
                <a:lnTo>
                  <a:pt x="0" y="285802"/>
                </a:lnTo>
                <a:lnTo>
                  <a:pt x="88383" y="156647"/>
                </a:lnTo>
                <a:lnTo>
                  <a:pt x="86619" y="159897"/>
                </a:lnTo>
                <a:lnTo>
                  <a:pt x="105014" y="126008"/>
                </a:lnTo>
                <a:cubicBezTo>
                  <a:pt x="156374" y="49983"/>
                  <a:pt x="243353" y="0"/>
                  <a:pt x="342006"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buNone/>
              <a:defRPr lang="en-US" sz="1800" dirty="0" smtClean="0"/>
            </a:lvl1pPr>
          </a:lstStyle>
          <a:p>
            <a:pPr marL="0" lvl="0" algn="ctr"/>
            <a:r>
              <a:rPr lang="en-US"/>
              <a:t>  </a:t>
            </a:r>
          </a:p>
        </p:txBody>
      </p:sp>
      <p:sp>
        <p:nvSpPr>
          <p:cNvPr id="55" name="Picture Placeholder 107">
            <a:extLst>
              <a:ext uri="{FF2B5EF4-FFF2-40B4-BE49-F238E27FC236}">
                <a16:creationId xmlns:a16="http://schemas.microsoft.com/office/drawing/2014/main" id="{13440D9A-3E10-FA69-3A61-666064870A6E}"/>
              </a:ext>
            </a:extLst>
          </p:cNvPr>
          <p:cNvSpPr>
            <a:spLocks noGrp="1"/>
          </p:cNvSpPr>
          <p:nvPr>
            <p:ph type="pic" sz="quarter" idx="114" hasCustomPrompt="1"/>
          </p:nvPr>
        </p:nvSpPr>
        <p:spPr>
          <a:xfrm>
            <a:off x="4512534" y="1291230"/>
            <a:ext cx="258424" cy="258424"/>
          </a:xfrm>
          <a:prstGeom prst="ellipse">
            <a:avLst/>
          </a:prstGeom>
          <a:solidFill>
            <a:schemeClr val="bg1"/>
          </a:solidFill>
        </p:spPr>
        <p:txBody>
          <a:bodyPr lIns="0" tIns="0" rIns="0" bIns="0" anchor="ctr" anchorCtr="0"/>
          <a:lstStyle>
            <a:lvl1pPr marL="0" indent="0" algn="ctr">
              <a:buNone/>
              <a:defRPr sz="600"/>
            </a:lvl1pPr>
          </a:lstStyle>
          <a:p>
            <a:r>
              <a:rPr lang="en-US"/>
              <a:t>Icon</a:t>
            </a:r>
          </a:p>
        </p:txBody>
      </p:sp>
      <p:sp>
        <p:nvSpPr>
          <p:cNvPr id="56" name="Text Placeholder 55">
            <a:extLst>
              <a:ext uri="{FF2B5EF4-FFF2-40B4-BE49-F238E27FC236}">
                <a16:creationId xmlns:a16="http://schemas.microsoft.com/office/drawing/2014/main" id="{4C8EC329-CB0D-6258-37B5-EE26A4E29A3C}"/>
              </a:ext>
            </a:extLst>
          </p:cNvPr>
          <p:cNvSpPr>
            <a:spLocks noGrp="1"/>
          </p:cNvSpPr>
          <p:nvPr>
            <p:ph type="body" sz="quarter" idx="115" hasCustomPrompt="1"/>
          </p:nvPr>
        </p:nvSpPr>
        <p:spPr>
          <a:xfrm flipH="1">
            <a:off x="8117903" y="1262262"/>
            <a:ext cx="353214" cy="321594"/>
          </a:xfrm>
          <a:custGeom>
            <a:avLst/>
            <a:gdLst>
              <a:gd name="connsiteX0" fmla="*/ 342743 w 627809"/>
              <a:gd name="connsiteY0" fmla="*/ 6912 h 571606"/>
              <a:gd name="connsiteX1" fmla="*/ 63851 w 627809"/>
              <a:gd name="connsiteY1" fmla="*/ 285804 h 571606"/>
              <a:gd name="connsiteX2" fmla="*/ 342743 w 627809"/>
              <a:gd name="connsiteY2" fmla="*/ 564696 h 571606"/>
              <a:gd name="connsiteX3" fmla="*/ 621635 w 627809"/>
              <a:gd name="connsiteY3" fmla="*/ 285804 h 571606"/>
              <a:gd name="connsiteX4" fmla="*/ 342743 w 627809"/>
              <a:gd name="connsiteY4" fmla="*/ 6912 h 571606"/>
              <a:gd name="connsiteX5" fmla="*/ 342006 w 627809"/>
              <a:gd name="connsiteY5" fmla="*/ 0 h 571606"/>
              <a:gd name="connsiteX6" fmla="*/ 627809 w 627809"/>
              <a:gd name="connsiteY6" fmla="*/ 285803 h 571606"/>
              <a:gd name="connsiteX7" fmla="*/ 342006 w 627809"/>
              <a:gd name="connsiteY7" fmla="*/ 571606 h 571606"/>
              <a:gd name="connsiteX8" fmla="*/ 105014 w 627809"/>
              <a:gd name="connsiteY8" fmla="*/ 445598 h 571606"/>
              <a:gd name="connsiteX9" fmla="*/ 78663 w 627809"/>
              <a:gd name="connsiteY9" fmla="*/ 397051 h 571606"/>
              <a:gd name="connsiteX10" fmla="*/ 88378 w 627809"/>
              <a:gd name="connsiteY10" fmla="*/ 414950 h 571606"/>
              <a:gd name="connsiteX11" fmla="*/ 0 w 627809"/>
              <a:gd name="connsiteY11" fmla="*/ 285802 h 571606"/>
              <a:gd name="connsiteX12" fmla="*/ 88383 w 627809"/>
              <a:gd name="connsiteY12" fmla="*/ 156647 h 571606"/>
              <a:gd name="connsiteX13" fmla="*/ 86619 w 627809"/>
              <a:gd name="connsiteY13" fmla="*/ 159897 h 571606"/>
              <a:gd name="connsiteX14" fmla="*/ 105014 w 627809"/>
              <a:gd name="connsiteY14" fmla="*/ 126008 h 571606"/>
              <a:gd name="connsiteX15" fmla="*/ 342006 w 627809"/>
              <a:gd name="connsiteY15" fmla="*/ 0 h 571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7809" h="571606">
                <a:moveTo>
                  <a:pt x="342743" y="6912"/>
                </a:moveTo>
                <a:cubicBezTo>
                  <a:pt x="188715" y="6912"/>
                  <a:pt x="63851" y="131776"/>
                  <a:pt x="63851" y="285804"/>
                </a:cubicBezTo>
                <a:cubicBezTo>
                  <a:pt x="63851" y="439832"/>
                  <a:pt x="188715" y="564696"/>
                  <a:pt x="342743" y="564696"/>
                </a:cubicBezTo>
                <a:cubicBezTo>
                  <a:pt x="496771" y="564696"/>
                  <a:pt x="621635" y="439832"/>
                  <a:pt x="621635" y="285804"/>
                </a:cubicBezTo>
                <a:cubicBezTo>
                  <a:pt x="621635" y="131776"/>
                  <a:pt x="496771" y="6912"/>
                  <a:pt x="342743" y="6912"/>
                </a:cubicBezTo>
                <a:close/>
                <a:moveTo>
                  <a:pt x="342006" y="0"/>
                </a:moveTo>
                <a:cubicBezTo>
                  <a:pt x="499851" y="0"/>
                  <a:pt x="627809" y="127958"/>
                  <a:pt x="627809" y="285803"/>
                </a:cubicBezTo>
                <a:cubicBezTo>
                  <a:pt x="627809" y="443648"/>
                  <a:pt x="499851" y="571606"/>
                  <a:pt x="342006" y="571606"/>
                </a:cubicBezTo>
                <a:cubicBezTo>
                  <a:pt x="243353" y="571606"/>
                  <a:pt x="156374" y="521623"/>
                  <a:pt x="105014" y="445598"/>
                </a:cubicBezTo>
                <a:lnTo>
                  <a:pt x="78663" y="397051"/>
                </a:lnTo>
                <a:lnTo>
                  <a:pt x="88378" y="414950"/>
                </a:lnTo>
                <a:lnTo>
                  <a:pt x="0" y="285802"/>
                </a:lnTo>
                <a:lnTo>
                  <a:pt x="88383" y="156647"/>
                </a:lnTo>
                <a:lnTo>
                  <a:pt x="86619" y="159897"/>
                </a:lnTo>
                <a:lnTo>
                  <a:pt x="105014" y="126008"/>
                </a:lnTo>
                <a:cubicBezTo>
                  <a:pt x="156374" y="49983"/>
                  <a:pt x="243353" y="0"/>
                  <a:pt x="342006" y="0"/>
                </a:cubicBezTo>
                <a:close/>
              </a:path>
            </a:pathLst>
          </a:cu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buNone/>
              <a:defRPr lang="en-US" sz="1800" dirty="0" smtClean="0"/>
            </a:lvl1pPr>
          </a:lstStyle>
          <a:p>
            <a:pPr marL="0" lvl="0" algn="ctr"/>
            <a:r>
              <a:rPr lang="en-US"/>
              <a:t>  </a:t>
            </a:r>
          </a:p>
        </p:txBody>
      </p:sp>
      <p:sp>
        <p:nvSpPr>
          <p:cNvPr id="57" name="Picture Placeholder 107">
            <a:extLst>
              <a:ext uri="{FF2B5EF4-FFF2-40B4-BE49-F238E27FC236}">
                <a16:creationId xmlns:a16="http://schemas.microsoft.com/office/drawing/2014/main" id="{5EF87495-2496-E99A-CA27-EAD84600E7AE}"/>
              </a:ext>
            </a:extLst>
          </p:cNvPr>
          <p:cNvSpPr>
            <a:spLocks noGrp="1"/>
          </p:cNvSpPr>
          <p:nvPr>
            <p:ph type="pic" sz="quarter" idx="116" hasCustomPrompt="1"/>
          </p:nvPr>
        </p:nvSpPr>
        <p:spPr>
          <a:xfrm>
            <a:off x="8149188" y="1291230"/>
            <a:ext cx="258424" cy="258424"/>
          </a:xfrm>
          <a:prstGeom prst="ellipse">
            <a:avLst/>
          </a:prstGeom>
          <a:solidFill>
            <a:schemeClr val="bg1"/>
          </a:solidFill>
        </p:spPr>
        <p:txBody>
          <a:bodyPr lIns="0" tIns="0" rIns="0" bIns="0" anchor="ctr" anchorCtr="0"/>
          <a:lstStyle>
            <a:lvl1pPr marL="0" indent="0" algn="ctr">
              <a:buNone/>
              <a:defRPr sz="600"/>
            </a:lvl1pPr>
          </a:lstStyle>
          <a:p>
            <a:r>
              <a:rPr lang="en-US"/>
              <a:t>Icon</a:t>
            </a:r>
          </a:p>
        </p:txBody>
      </p:sp>
      <p:sp>
        <p:nvSpPr>
          <p:cNvPr id="58" name="Text Placeholder 57">
            <a:extLst>
              <a:ext uri="{FF2B5EF4-FFF2-40B4-BE49-F238E27FC236}">
                <a16:creationId xmlns:a16="http://schemas.microsoft.com/office/drawing/2014/main" id="{35FC18F1-0D52-A695-DFAE-399F15DB69B5}"/>
              </a:ext>
            </a:extLst>
          </p:cNvPr>
          <p:cNvSpPr>
            <a:spLocks noGrp="1"/>
          </p:cNvSpPr>
          <p:nvPr>
            <p:ph type="body" sz="quarter" idx="117" hasCustomPrompt="1"/>
          </p:nvPr>
        </p:nvSpPr>
        <p:spPr>
          <a:xfrm rot="5400000" flipH="1" flipV="1">
            <a:off x="4613645" y="4401812"/>
            <a:ext cx="627809" cy="571606"/>
          </a:xfrm>
          <a:custGeom>
            <a:avLst/>
            <a:gdLst>
              <a:gd name="connsiteX0" fmla="*/ 342743 w 627809"/>
              <a:gd name="connsiteY0" fmla="*/ 6912 h 571606"/>
              <a:gd name="connsiteX1" fmla="*/ 63851 w 627809"/>
              <a:gd name="connsiteY1" fmla="*/ 285804 h 571606"/>
              <a:gd name="connsiteX2" fmla="*/ 342743 w 627809"/>
              <a:gd name="connsiteY2" fmla="*/ 564696 h 571606"/>
              <a:gd name="connsiteX3" fmla="*/ 621635 w 627809"/>
              <a:gd name="connsiteY3" fmla="*/ 285804 h 571606"/>
              <a:gd name="connsiteX4" fmla="*/ 342743 w 627809"/>
              <a:gd name="connsiteY4" fmla="*/ 6912 h 571606"/>
              <a:gd name="connsiteX5" fmla="*/ 342006 w 627809"/>
              <a:gd name="connsiteY5" fmla="*/ 0 h 571606"/>
              <a:gd name="connsiteX6" fmla="*/ 627809 w 627809"/>
              <a:gd name="connsiteY6" fmla="*/ 285803 h 571606"/>
              <a:gd name="connsiteX7" fmla="*/ 342006 w 627809"/>
              <a:gd name="connsiteY7" fmla="*/ 571606 h 571606"/>
              <a:gd name="connsiteX8" fmla="*/ 105014 w 627809"/>
              <a:gd name="connsiteY8" fmla="*/ 445598 h 571606"/>
              <a:gd name="connsiteX9" fmla="*/ 78663 w 627809"/>
              <a:gd name="connsiteY9" fmla="*/ 397051 h 571606"/>
              <a:gd name="connsiteX10" fmla="*/ 88378 w 627809"/>
              <a:gd name="connsiteY10" fmla="*/ 414950 h 571606"/>
              <a:gd name="connsiteX11" fmla="*/ 0 w 627809"/>
              <a:gd name="connsiteY11" fmla="*/ 285802 h 571606"/>
              <a:gd name="connsiteX12" fmla="*/ 88383 w 627809"/>
              <a:gd name="connsiteY12" fmla="*/ 156647 h 571606"/>
              <a:gd name="connsiteX13" fmla="*/ 86619 w 627809"/>
              <a:gd name="connsiteY13" fmla="*/ 159897 h 571606"/>
              <a:gd name="connsiteX14" fmla="*/ 105014 w 627809"/>
              <a:gd name="connsiteY14" fmla="*/ 126008 h 571606"/>
              <a:gd name="connsiteX15" fmla="*/ 342006 w 627809"/>
              <a:gd name="connsiteY15" fmla="*/ 0 h 571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7809" h="571606">
                <a:moveTo>
                  <a:pt x="342743" y="6912"/>
                </a:moveTo>
                <a:cubicBezTo>
                  <a:pt x="188715" y="6912"/>
                  <a:pt x="63851" y="131776"/>
                  <a:pt x="63851" y="285804"/>
                </a:cubicBezTo>
                <a:cubicBezTo>
                  <a:pt x="63851" y="439832"/>
                  <a:pt x="188715" y="564696"/>
                  <a:pt x="342743" y="564696"/>
                </a:cubicBezTo>
                <a:cubicBezTo>
                  <a:pt x="496771" y="564696"/>
                  <a:pt x="621635" y="439832"/>
                  <a:pt x="621635" y="285804"/>
                </a:cubicBezTo>
                <a:cubicBezTo>
                  <a:pt x="621635" y="131776"/>
                  <a:pt x="496771" y="6912"/>
                  <a:pt x="342743" y="6912"/>
                </a:cubicBezTo>
                <a:close/>
                <a:moveTo>
                  <a:pt x="342006" y="0"/>
                </a:moveTo>
                <a:cubicBezTo>
                  <a:pt x="499851" y="0"/>
                  <a:pt x="627809" y="127958"/>
                  <a:pt x="627809" y="285803"/>
                </a:cubicBezTo>
                <a:cubicBezTo>
                  <a:pt x="627809" y="443648"/>
                  <a:pt x="499851" y="571606"/>
                  <a:pt x="342006" y="571606"/>
                </a:cubicBezTo>
                <a:cubicBezTo>
                  <a:pt x="243353" y="571606"/>
                  <a:pt x="156374" y="521623"/>
                  <a:pt x="105014" y="445598"/>
                </a:cubicBezTo>
                <a:lnTo>
                  <a:pt x="78663" y="397051"/>
                </a:lnTo>
                <a:lnTo>
                  <a:pt x="88378" y="414950"/>
                </a:lnTo>
                <a:lnTo>
                  <a:pt x="0" y="285802"/>
                </a:lnTo>
                <a:lnTo>
                  <a:pt x="88383" y="156647"/>
                </a:lnTo>
                <a:lnTo>
                  <a:pt x="86619" y="159897"/>
                </a:lnTo>
                <a:lnTo>
                  <a:pt x="105014" y="126008"/>
                </a:lnTo>
                <a:cubicBezTo>
                  <a:pt x="156374" y="49983"/>
                  <a:pt x="243353" y="0"/>
                  <a:pt x="342006"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buNone/>
              <a:defRPr lang="en-US" sz="1800" dirty="0" smtClean="0"/>
            </a:lvl1pPr>
          </a:lstStyle>
          <a:p>
            <a:pPr marL="0" lvl="0" algn="ctr"/>
            <a:r>
              <a:rPr lang="en-US"/>
              <a:t>  </a:t>
            </a:r>
          </a:p>
        </p:txBody>
      </p:sp>
      <p:sp>
        <p:nvSpPr>
          <p:cNvPr id="59" name="Picture Placeholder 107">
            <a:extLst>
              <a:ext uri="{FF2B5EF4-FFF2-40B4-BE49-F238E27FC236}">
                <a16:creationId xmlns:a16="http://schemas.microsoft.com/office/drawing/2014/main" id="{0238F885-55B5-F1AC-EB05-B880C0CE4A27}"/>
              </a:ext>
            </a:extLst>
          </p:cNvPr>
          <p:cNvSpPr>
            <a:spLocks noGrp="1"/>
          </p:cNvSpPr>
          <p:nvPr>
            <p:ph type="pic" sz="quarter" idx="118" hasCustomPrompt="1"/>
          </p:nvPr>
        </p:nvSpPr>
        <p:spPr>
          <a:xfrm>
            <a:off x="4698949" y="4418701"/>
            <a:ext cx="457200" cy="457200"/>
          </a:xfrm>
          <a:prstGeom prst="ellipse">
            <a:avLst/>
          </a:prstGeom>
          <a:solidFill>
            <a:schemeClr val="bg1"/>
          </a:solidFill>
        </p:spPr>
        <p:txBody>
          <a:bodyPr lIns="0" tIns="0" rIns="0" bIns="0" anchor="ctr" anchorCtr="0"/>
          <a:lstStyle>
            <a:lvl1pPr marL="0" indent="0" algn="ctr">
              <a:buNone/>
              <a:defRPr sz="700"/>
            </a:lvl1pPr>
          </a:lstStyle>
          <a:p>
            <a:r>
              <a:rPr lang="en-US"/>
              <a:t>Icon</a:t>
            </a:r>
          </a:p>
        </p:txBody>
      </p:sp>
      <p:sp>
        <p:nvSpPr>
          <p:cNvPr id="62" name="Text Placeholder 61">
            <a:extLst>
              <a:ext uri="{FF2B5EF4-FFF2-40B4-BE49-F238E27FC236}">
                <a16:creationId xmlns:a16="http://schemas.microsoft.com/office/drawing/2014/main" id="{C2BD623C-EC4C-D342-2E05-8267737C37CC}"/>
              </a:ext>
            </a:extLst>
          </p:cNvPr>
          <p:cNvSpPr>
            <a:spLocks noGrp="1"/>
          </p:cNvSpPr>
          <p:nvPr>
            <p:ph type="body" sz="quarter" idx="119" hasCustomPrompt="1"/>
          </p:nvPr>
        </p:nvSpPr>
        <p:spPr>
          <a:xfrm rot="10800000" flipH="1" flipV="1">
            <a:off x="3208924" y="3680992"/>
            <a:ext cx="627809" cy="571606"/>
          </a:xfrm>
          <a:custGeom>
            <a:avLst/>
            <a:gdLst>
              <a:gd name="connsiteX0" fmla="*/ 342743 w 627809"/>
              <a:gd name="connsiteY0" fmla="*/ 6912 h 571606"/>
              <a:gd name="connsiteX1" fmla="*/ 63851 w 627809"/>
              <a:gd name="connsiteY1" fmla="*/ 285804 h 571606"/>
              <a:gd name="connsiteX2" fmla="*/ 342743 w 627809"/>
              <a:gd name="connsiteY2" fmla="*/ 564696 h 571606"/>
              <a:gd name="connsiteX3" fmla="*/ 621635 w 627809"/>
              <a:gd name="connsiteY3" fmla="*/ 285804 h 571606"/>
              <a:gd name="connsiteX4" fmla="*/ 342743 w 627809"/>
              <a:gd name="connsiteY4" fmla="*/ 6912 h 571606"/>
              <a:gd name="connsiteX5" fmla="*/ 342006 w 627809"/>
              <a:gd name="connsiteY5" fmla="*/ 0 h 571606"/>
              <a:gd name="connsiteX6" fmla="*/ 627809 w 627809"/>
              <a:gd name="connsiteY6" fmla="*/ 285803 h 571606"/>
              <a:gd name="connsiteX7" fmla="*/ 342006 w 627809"/>
              <a:gd name="connsiteY7" fmla="*/ 571606 h 571606"/>
              <a:gd name="connsiteX8" fmla="*/ 105014 w 627809"/>
              <a:gd name="connsiteY8" fmla="*/ 445598 h 571606"/>
              <a:gd name="connsiteX9" fmla="*/ 78663 w 627809"/>
              <a:gd name="connsiteY9" fmla="*/ 397051 h 571606"/>
              <a:gd name="connsiteX10" fmla="*/ 88378 w 627809"/>
              <a:gd name="connsiteY10" fmla="*/ 414950 h 571606"/>
              <a:gd name="connsiteX11" fmla="*/ 0 w 627809"/>
              <a:gd name="connsiteY11" fmla="*/ 285802 h 571606"/>
              <a:gd name="connsiteX12" fmla="*/ 88383 w 627809"/>
              <a:gd name="connsiteY12" fmla="*/ 156647 h 571606"/>
              <a:gd name="connsiteX13" fmla="*/ 86619 w 627809"/>
              <a:gd name="connsiteY13" fmla="*/ 159897 h 571606"/>
              <a:gd name="connsiteX14" fmla="*/ 105014 w 627809"/>
              <a:gd name="connsiteY14" fmla="*/ 126008 h 571606"/>
              <a:gd name="connsiteX15" fmla="*/ 342006 w 627809"/>
              <a:gd name="connsiteY15" fmla="*/ 0 h 571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7809" h="571606">
                <a:moveTo>
                  <a:pt x="342743" y="6912"/>
                </a:moveTo>
                <a:cubicBezTo>
                  <a:pt x="188715" y="6912"/>
                  <a:pt x="63851" y="131776"/>
                  <a:pt x="63851" y="285804"/>
                </a:cubicBezTo>
                <a:cubicBezTo>
                  <a:pt x="63851" y="439832"/>
                  <a:pt x="188715" y="564696"/>
                  <a:pt x="342743" y="564696"/>
                </a:cubicBezTo>
                <a:cubicBezTo>
                  <a:pt x="496771" y="564696"/>
                  <a:pt x="621635" y="439832"/>
                  <a:pt x="621635" y="285804"/>
                </a:cubicBezTo>
                <a:cubicBezTo>
                  <a:pt x="621635" y="131776"/>
                  <a:pt x="496771" y="6912"/>
                  <a:pt x="342743" y="6912"/>
                </a:cubicBezTo>
                <a:close/>
                <a:moveTo>
                  <a:pt x="342006" y="0"/>
                </a:moveTo>
                <a:cubicBezTo>
                  <a:pt x="499851" y="0"/>
                  <a:pt x="627809" y="127958"/>
                  <a:pt x="627809" y="285803"/>
                </a:cubicBezTo>
                <a:cubicBezTo>
                  <a:pt x="627809" y="443648"/>
                  <a:pt x="499851" y="571606"/>
                  <a:pt x="342006" y="571606"/>
                </a:cubicBezTo>
                <a:cubicBezTo>
                  <a:pt x="243353" y="571606"/>
                  <a:pt x="156374" y="521623"/>
                  <a:pt x="105014" y="445598"/>
                </a:cubicBezTo>
                <a:lnTo>
                  <a:pt x="78663" y="397051"/>
                </a:lnTo>
                <a:lnTo>
                  <a:pt x="88378" y="414950"/>
                </a:lnTo>
                <a:lnTo>
                  <a:pt x="0" y="285802"/>
                </a:lnTo>
                <a:lnTo>
                  <a:pt x="88383" y="156647"/>
                </a:lnTo>
                <a:lnTo>
                  <a:pt x="86619" y="159897"/>
                </a:lnTo>
                <a:lnTo>
                  <a:pt x="105014" y="126008"/>
                </a:lnTo>
                <a:cubicBezTo>
                  <a:pt x="156374" y="49983"/>
                  <a:pt x="243353" y="0"/>
                  <a:pt x="342006"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buNone/>
              <a:defRPr lang="en-US" sz="1800" dirty="0" smtClean="0"/>
            </a:lvl1pPr>
          </a:lstStyle>
          <a:p>
            <a:pPr marL="0" lvl="0" algn="ctr"/>
            <a:r>
              <a:rPr lang="en-US"/>
              <a:t>  </a:t>
            </a:r>
          </a:p>
        </p:txBody>
      </p:sp>
      <p:sp>
        <p:nvSpPr>
          <p:cNvPr id="63" name="Picture Placeholder 107">
            <a:extLst>
              <a:ext uri="{FF2B5EF4-FFF2-40B4-BE49-F238E27FC236}">
                <a16:creationId xmlns:a16="http://schemas.microsoft.com/office/drawing/2014/main" id="{9B0F4B67-AF90-E2F5-841D-172802EA15CB}"/>
              </a:ext>
            </a:extLst>
          </p:cNvPr>
          <p:cNvSpPr>
            <a:spLocks noGrp="1"/>
          </p:cNvSpPr>
          <p:nvPr>
            <p:ph type="pic" sz="quarter" idx="120" hasCustomPrompt="1"/>
          </p:nvPr>
        </p:nvSpPr>
        <p:spPr>
          <a:xfrm>
            <a:off x="3330767" y="3738195"/>
            <a:ext cx="457200" cy="457200"/>
          </a:xfrm>
          <a:prstGeom prst="ellipse">
            <a:avLst/>
          </a:prstGeom>
          <a:solidFill>
            <a:schemeClr val="bg1"/>
          </a:solidFill>
        </p:spPr>
        <p:txBody>
          <a:bodyPr lIns="0" tIns="0" rIns="0" bIns="0" anchor="ctr" anchorCtr="0"/>
          <a:lstStyle>
            <a:lvl1pPr marL="0" indent="0" algn="ctr">
              <a:buNone/>
              <a:defRPr sz="700"/>
            </a:lvl1pPr>
          </a:lstStyle>
          <a:p>
            <a:r>
              <a:rPr lang="en-US"/>
              <a:t>Icon</a:t>
            </a:r>
          </a:p>
        </p:txBody>
      </p:sp>
      <p:sp>
        <p:nvSpPr>
          <p:cNvPr id="64" name="Text Placeholder 63">
            <a:extLst>
              <a:ext uri="{FF2B5EF4-FFF2-40B4-BE49-F238E27FC236}">
                <a16:creationId xmlns:a16="http://schemas.microsoft.com/office/drawing/2014/main" id="{9FD71A77-B8F7-16DD-5E6F-B50A52AC7514}"/>
              </a:ext>
            </a:extLst>
          </p:cNvPr>
          <p:cNvSpPr>
            <a:spLocks noGrp="1"/>
          </p:cNvSpPr>
          <p:nvPr>
            <p:ph type="body" sz="quarter" idx="121" hasCustomPrompt="1"/>
          </p:nvPr>
        </p:nvSpPr>
        <p:spPr>
          <a:xfrm rot="5400000" flipH="1" flipV="1">
            <a:off x="7078090" y="4401812"/>
            <a:ext cx="627809" cy="571606"/>
          </a:xfrm>
          <a:custGeom>
            <a:avLst/>
            <a:gdLst>
              <a:gd name="connsiteX0" fmla="*/ 342743 w 627809"/>
              <a:gd name="connsiteY0" fmla="*/ 6912 h 571606"/>
              <a:gd name="connsiteX1" fmla="*/ 63851 w 627809"/>
              <a:gd name="connsiteY1" fmla="*/ 285804 h 571606"/>
              <a:gd name="connsiteX2" fmla="*/ 342743 w 627809"/>
              <a:gd name="connsiteY2" fmla="*/ 564696 h 571606"/>
              <a:gd name="connsiteX3" fmla="*/ 621635 w 627809"/>
              <a:gd name="connsiteY3" fmla="*/ 285804 h 571606"/>
              <a:gd name="connsiteX4" fmla="*/ 342743 w 627809"/>
              <a:gd name="connsiteY4" fmla="*/ 6912 h 571606"/>
              <a:gd name="connsiteX5" fmla="*/ 342006 w 627809"/>
              <a:gd name="connsiteY5" fmla="*/ 0 h 571606"/>
              <a:gd name="connsiteX6" fmla="*/ 627809 w 627809"/>
              <a:gd name="connsiteY6" fmla="*/ 285803 h 571606"/>
              <a:gd name="connsiteX7" fmla="*/ 342006 w 627809"/>
              <a:gd name="connsiteY7" fmla="*/ 571606 h 571606"/>
              <a:gd name="connsiteX8" fmla="*/ 105014 w 627809"/>
              <a:gd name="connsiteY8" fmla="*/ 445598 h 571606"/>
              <a:gd name="connsiteX9" fmla="*/ 78663 w 627809"/>
              <a:gd name="connsiteY9" fmla="*/ 397051 h 571606"/>
              <a:gd name="connsiteX10" fmla="*/ 88378 w 627809"/>
              <a:gd name="connsiteY10" fmla="*/ 414950 h 571606"/>
              <a:gd name="connsiteX11" fmla="*/ 0 w 627809"/>
              <a:gd name="connsiteY11" fmla="*/ 285802 h 571606"/>
              <a:gd name="connsiteX12" fmla="*/ 88383 w 627809"/>
              <a:gd name="connsiteY12" fmla="*/ 156647 h 571606"/>
              <a:gd name="connsiteX13" fmla="*/ 86619 w 627809"/>
              <a:gd name="connsiteY13" fmla="*/ 159897 h 571606"/>
              <a:gd name="connsiteX14" fmla="*/ 105014 w 627809"/>
              <a:gd name="connsiteY14" fmla="*/ 126008 h 571606"/>
              <a:gd name="connsiteX15" fmla="*/ 342006 w 627809"/>
              <a:gd name="connsiteY15" fmla="*/ 0 h 571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7809" h="571606">
                <a:moveTo>
                  <a:pt x="342743" y="6912"/>
                </a:moveTo>
                <a:cubicBezTo>
                  <a:pt x="188715" y="6912"/>
                  <a:pt x="63851" y="131776"/>
                  <a:pt x="63851" y="285804"/>
                </a:cubicBezTo>
                <a:cubicBezTo>
                  <a:pt x="63851" y="439832"/>
                  <a:pt x="188715" y="564696"/>
                  <a:pt x="342743" y="564696"/>
                </a:cubicBezTo>
                <a:cubicBezTo>
                  <a:pt x="496771" y="564696"/>
                  <a:pt x="621635" y="439832"/>
                  <a:pt x="621635" y="285804"/>
                </a:cubicBezTo>
                <a:cubicBezTo>
                  <a:pt x="621635" y="131776"/>
                  <a:pt x="496771" y="6912"/>
                  <a:pt x="342743" y="6912"/>
                </a:cubicBezTo>
                <a:close/>
                <a:moveTo>
                  <a:pt x="342006" y="0"/>
                </a:moveTo>
                <a:cubicBezTo>
                  <a:pt x="499851" y="0"/>
                  <a:pt x="627809" y="127958"/>
                  <a:pt x="627809" y="285803"/>
                </a:cubicBezTo>
                <a:cubicBezTo>
                  <a:pt x="627809" y="443648"/>
                  <a:pt x="499851" y="571606"/>
                  <a:pt x="342006" y="571606"/>
                </a:cubicBezTo>
                <a:cubicBezTo>
                  <a:pt x="243353" y="571606"/>
                  <a:pt x="156374" y="521623"/>
                  <a:pt x="105014" y="445598"/>
                </a:cubicBezTo>
                <a:lnTo>
                  <a:pt x="78663" y="397051"/>
                </a:lnTo>
                <a:lnTo>
                  <a:pt x="88378" y="414950"/>
                </a:lnTo>
                <a:lnTo>
                  <a:pt x="0" y="285802"/>
                </a:lnTo>
                <a:lnTo>
                  <a:pt x="88383" y="156647"/>
                </a:lnTo>
                <a:lnTo>
                  <a:pt x="86619" y="159897"/>
                </a:lnTo>
                <a:lnTo>
                  <a:pt x="105014" y="126008"/>
                </a:lnTo>
                <a:cubicBezTo>
                  <a:pt x="156374" y="49983"/>
                  <a:pt x="243353" y="0"/>
                  <a:pt x="342006"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buNone/>
              <a:defRPr lang="en-US" sz="1800" dirty="0" smtClean="0"/>
            </a:lvl1pPr>
          </a:lstStyle>
          <a:p>
            <a:pPr marL="0" lvl="0" algn="ctr"/>
            <a:r>
              <a:rPr lang="en-US"/>
              <a:t>  </a:t>
            </a:r>
          </a:p>
        </p:txBody>
      </p:sp>
      <p:sp>
        <p:nvSpPr>
          <p:cNvPr id="65" name="Picture Placeholder 107">
            <a:extLst>
              <a:ext uri="{FF2B5EF4-FFF2-40B4-BE49-F238E27FC236}">
                <a16:creationId xmlns:a16="http://schemas.microsoft.com/office/drawing/2014/main" id="{129FAA26-9D37-679D-3E09-AC38FA4319D3}"/>
              </a:ext>
            </a:extLst>
          </p:cNvPr>
          <p:cNvSpPr>
            <a:spLocks noGrp="1"/>
          </p:cNvSpPr>
          <p:nvPr>
            <p:ph type="pic" sz="quarter" idx="122" hasCustomPrompt="1"/>
          </p:nvPr>
        </p:nvSpPr>
        <p:spPr>
          <a:xfrm>
            <a:off x="7163394" y="4418701"/>
            <a:ext cx="457200" cy="457200"/>
          </a:xfrm>
          <a:prstGeom prst="ellipse">
            <a:avLst/>
          </a:prstGeom>
          <a:solidFill>
            <a:schemeClr val="bg1"/>
          </a:solidFill>
        </p:spPr>
        <p:txBody>
          <a:bodyPr lIns="0" tIns="0" rIns="0" bIns="0" anchor="ctr" anchorCtr="0"/>
          <a:lstStyle>
            <a:lvl1pPr marL="0" indent="0" algn="ctr">
              <a:buNone/>
              <a:defRPr sz="700"/>
            </a:lvl1pPr>
          </a:lstStyle>
          <a:p>
            <a:r>
              <a:rPr lang="en-US"/>
              <a:t>Icon</a:t>
            </a:r>
          </a:p>
        </p:txBody>
      </p:sp>
      <p:sp>
        <p:nvSpPr>
          <p:cNvPr id="66" name="Text Placeholder 65">
            <a:extLst>
              <a:ext uri="{FF2B5EF4-FFF2-40B4-BE49-F238E27FC236}">
                <a16:creationId xmlns:a16="http://schemas.microsoft.com/office/drawing/2014/main" id="{A2361D7E-40DF-3C02-3C40-694E44BB8A04}"/>
              </a:ext>
            </a:extLst>
          </p:cNvPr>
          <p:cNvSpPr>
            <a:spLocks noGrp="1"/>
          </p:cNvSpPr>
          <p:nvPr>
            <p:ph type="body" sz="quarter" idx="123" hasCustomPrompt="1"/>
          </p:nvPr>
        </p:nvSpPr>
        <p:spPr>
          <a:xfrm rot="5400000" flipH="1" flipV="1">
            <a:off x="9815859" y="4401813"/>
            <a:ext cx="627809" cy="571606"/>
          </a:xfrm>
          <a:custGeom>
            <a:avLst/>
            <a:gdLst>
              <a:gd name="connsiteX0" fmla="*/ 342743 w 627809"/>
              <a:gd name="connsiteY0" fmla="*/ 6912 h 571606"/>
              <a:gd name="connsiteX1" fmla="*/ 63851 w 627809"/>
              <a:gd name="connsiteY1" fmla="*/ 285804 h 571606"/>
              <a:gd name="connsiteX2" fmla="*/ 342743 w 627809"/>
              <a:gd name="connsiteY2" fmla="*/ 564696 h 571606"/>
              <a:gd name="connsiteX3" fmla="*/ 621635 w 627809"/>
              <a:gd name="connsiteY3" fmla="*/ 285804 h 571606"/>
              <a:gd name="connsiteX4" fmla="*/ 342743 w 627809"/>
              <a:gd name="connsiteY4" fmla="*/ 6912 h 571606"/>
              <a:gd name="connsiteX5" fmla="*/ 342006 w 627809"/>
              <a:gd name="connsiteY5" fmla="*/ 0 h 571606"/>
              <a:gd name="connsiteX6" fmla="*/ 627809 w 627809"/>
              <a:gd name="connsiteY6" fmla="*/ 285803 h 571606"/>
              <a:gd name="connsiteX7" fmla="*/ 342006 w 627809"/>
              <a:gd name="connsiteY7" fmla="*/ 571606 h 571606"/>
              <a:gd name="connsiteX8" fmla="*/ 105014 w 627809"/>
              <a:gd name="connsiteY8" fmla="*/ 445598 h 571606"/>
              <a:gd name="connsiteX9" fmla="*/ 78663 w 627809"/>
              <a:gd name="connsiteY9" fmla="*/ 397051 h 571606"/>
              <a:gd name="connsiteX10" fmla="*/ 88378 w 627809"/>
              <a:gd name="connsiteY10" fmla="*/ 414950 h 571606"/>
              <a:gd name="connsiteX11" fmla="*/ 0 w 627809"/>
              <a:gd name="connsiteY11" fmla="*/ 285802 h 571606"/>
              <a:gd name="connsiteX12" fmla="*/ 88383 w 627809"/>
              <a:gd name="connsiteY12" fmla="*/ 156647 h 571606"/>
              <a:gd name="connsiteX13" fmla="*/ 86619 w 627809"/>
              <a:gd name="connsiteY13" fmla="*/ 159897 h 571606"/>
              <a:gd name="connsiteX14" fmla="*/ 105014 w 627809"/>
              <a:gd name="connsiteY14" fmla="*/ 126008 h 571606"/>
              <a:gd name="connsiteX15" fmla="*/ 342006 w 627809"/>
              <a:gd name="connsiteY15" fmla="*/ 0 h 571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7809" h="571606">
                <a:moveTo>
                  <a:pt x="342743" y="6912"/>
                </a:moveTo>
                <a:cubicBezTo>
                  <a:pt x="188715" y="6912"/>
                  <a:pt x="63851" y="131776"/>
                  <a:pt x="63851" y="285804"/>
                </a:cubicBezTo>
                <a:cubicBezTo>
                  <a:pt x="63851" y="439832"/>
                  <a:pt x="188715" y="564696"/>
                  <a:pt x="342743" y="564696"/>
                </a:cubicBezTo>
                <a:cubicBezTo>
                  <a:pt x="496771" y="564696"/>
                  <a:pt x="621635" y="439832"/>
                  <a:pt x="621635" y="285804"/>
                </a:cubicBezTo>
                <a:cubicBezTo>
                  <a:pt x="621635" y="131776"/>
                  <a:pt x="496771" y="6912"/>
                  <a:pt x="342743" y="6912"/>
                </a:cubicBezTo>
                <a:close/>
                <a:moveTo>
                  <a:pt x="342006" y="0"/>
                </a:moveTo>
                <a:cubicBezTo>
                  <a:pt x="499851" y="0"/>
                  <a:pt x="627809" y="127958"/>
                  <a:pt x="627809" y="285803"/>
                </a:cubicBezTo>
                <a:cubicBezTo>
                  <a:pt x="627809" y="443648"/>
                  <a:pt x="499851" y="571606"/>
                  <a:pt x="342006" y="571606"/>
                </a:cubicBezTo>
                <a:cubicBezTo>
                  <a:pt x="243353" y="571606"/>
                  <a:pt x="156374" y="521623"/>
                  <a:pt x="105014" y="445598"/>
                </a:cubicBezTo>
                <a:lnTo>
                  <a:pt x="78663" y="397051"/>
                </a:lnTo>
                <a:lnTo>
                  <a:pt x="88378" y="414950"/>
                </a:lnTo>
                <a:lnTo>
                  <a:pt x="0" y="285802"/>
                </a:lnTo>
                <a:lnTo>
                  <a:pt x="88383" y="156647"/>
                </a:lnTo>
                <a:lnTo>
                  <a:pt x="86619" y="159897"/>
                </a:lnTo>
                <a:lnTo>
                  <a:pt x="105014" y="126008"/>
                </a:lnTo>
                <a:cubicBezTo>
                  <a:pt x="156374" y="49983"/>
                  <a:pt x="243353" y="0"/>
                  <a:pt x="342006"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buNone/>
              <a:defRPr lang="en-US" sz="1800" dirty="0" smtClean="0"/>
            </a:lvl1pPr>
          </a:lstStyle>
          <a:p>
            <a:pPr marL="0" lvl="0" algn="ctr"/>
            <a:r>
              <a:rPr lang="en-US"/>
              <a:t>  </a:t>
            </a:r>
          </a:p>
        </p:txBody>
      </p:sp>
      <p:sp>
        <p:nvSpPr>
          <p:cNvPr id="67" name="Picture Placeholder 107">
            <a:extLst>
              <a:ext uri="{FF2B5EF4-FFF2-40B4-BE49-F238E27FC236}">
                <a16:creationId xmlns:a16="http://schemas.microsoft.com/office/drawing/2014/main" id="{589F2BFE-A4B7-2880-3192-A9B8F91B04D4}"/>
              </a:ext>
            </a:extLst>
          </p:cNvPr>
          <p:cNvSpPr>
            <a:spLocks noGrp="1"/>
          </p:cNvSpPr>
          <p:nvPr>
            <p:ph type="pic" sz="quarter" idx="124" hasCustomPrompt="1"/>
          </p:nvPr>
        </p:nvSpPr>
        <p:spPr>
          <a:xfrm>
            <a:off x="9901163" y="4418702"/>
            <a:ext cx="457200" cy="457200"/>
          </a:xfrm>
          <a:prstGeom prst="ellipse">
            <a:avLst/>
          </a:prstGeom>
          <a:solidFill>
            <a:schemeClr val="bg1"/>
          </a:solidFill>
        </p:spPr>
        <p:txBody>
          <a:bodyPr lIns="0" tIns="0" rIns="0" bIns="0" anchor="ctr" anchorCtr="0"/>
          <a:lstStyle>
            <a:lvl1pPr marL="0" indent="0" algn="ctr">
              <a:buNone/>
              <a:defRPr sz="700"/>
            </a:lvl1pPr>
          </a:lstStyle>
          <a:p>
            <a:r>
              <a:rPr lang="en-US"/>
              <a:t>Icon</a:t>
            </a:r>
          </a:p>
        </p:txBody>
      </p:sp>
      <p:sp>
        <p:nvSpPr>
          <p:cNvPr id="72" name="Text Placeholder 71">
            <a:extLst>
              <a:ext uri="{FF2B5EF4-FFF2-40B4-BE49-F238E27FC236}">
                <a16:creationId xmlns:a16="http://schemas.microsoft.com/office/drawing/2014/main" id="{DC15589A-EB04-4766-DDEC-52906D864994}"/>
              </a:ext>
            </a:extLst>
          </p:cNvPr>
          <p:cNvSpPr>
            <a:spLocks noGrp="1"/>
          </p:cNvSpPr>
          <p:nvPr>
            <p:ph type="body" sz="quarter" idx="125" hasCustomPrompt="1"/>
          </p:nvPr>
        </p:nvSpPr>
        <p:spPr>
          <a:xfrm rot="16200000" flipH="1">
            <a:off x="4613647" y="2990068"/>
            <a:ext cx="627809" cy="571606"/>
          </a:xfrm>
          <a:custGeom>
            <a:avLst/>
            <a:gdLst>
              <a:gd name="connsiteX0" fmla="*/ 342743 w 627809"/>
              <a:gd name="connsiteY0" fmla="*/ 6912 h 571606"/>
              <a:gd name="connsiteX1" fmla="*/ 63851 w 627809"/>
              <a:gd name="connsiteY1" fmla="*/ 285804 h 571606"/>
              <a:gd name="connsiteX2" fmla="*/ 342743 w 627809"/>
              <a:gd name="connsiteY2" fmla="*/ 564696 h 571606"/>
              <a:gd name="connsiteX3" fmla="*/ 621635 w 627809"/>
              <a:gd name="connsiteY3" fmla="*/ 285804 h 571606"/>
              <a:gd name="connsiteX4" fmla="*/ 342743 w 627809"/>
              <a:gd name="connsiteY4" fmla="*/ 6912 h 571606"/>
              <a:gd name="connsiteX5" fmla="*/ 342006 w 627809"/>
              <a:gd name="connsiteY5" fmla="*/ 0 h 571606"/>
              <a:gd name="connsiteX6" fmla="*/ 627809 w 627809"/>
              <a:gd name="connsiteY6" fmla="*/ 285803 h 571606"/>
              <a:gd name="connsiteX7" fmla="*/ 342006 w 627809"/>
              <a:gd name="connsiteY7" fmla="*/ 571606 h 571606"/>
              <a:gd name="connsiteX8" fmla="*/ 105014 w 627809"/>
              <a:gd name="connsiteY8" fmla="*/ 445598 h 571606"/>
              <a:gd name="connsiteX9" fmla="*/ 78663 w 627809"/>
              <a:gd name="connsiteY9" fmla="*/ 397051 h 571606"/>
              <a:gd name="connsiteX10" fmla="*/ 88378 w 627809"/>
              <a:gd name="connsiteY10" fmla="*/ 414950 h 571606"/>
              <a:gd name="connsiteX11" fmla="*/ 0 w 627809"/>
              <a:gd name="connsiteY11" fmla="*/ 285802 h 571606"/>
              <a:gd name="connsiteX12" fmla="*/ 88383 w 627809"/>
              <a:gd name="connsiteY12" fmla="*/ 156647 h 571606"/>
              <a:gd name="connsiteX13" fmla="*/ 86619 w 627809"/>
              <a:gd name="connsiteY13" fmla="*/ 159897 h 571606"/>
              <a:gd name="connsiteX14" fmla="*/ 105014 w 627809"/>
              <a:gd name="connsiteY14" fmla="*/ 126008 h 571606"/>
              <a:gd name="connsiteX15" fmla="*/ 342006 w 627809"/>
              <a:gd name="connsiteY15" fmla="*/ 0 h 571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7809" h="571606">
                <a:moveTo>
                  <a:pt x="342743" y="6912"/>
                </a:moveTo>
                <a:cubicBezTo>
                  <a:pt x="188715" y="6912"/>
                  <a:pt x="63851" y="131776"/>
                  <a:pt x="63851" y="285804"/>
                </a:cubicBezTo>
                <a:cubicBezTo>
                  <a:pt x="63851" y="439832"/>
                  <a:pt x="188715" y="564696"/>
                  <a:pt x="342743" y="564696"/>
                </a:cubicBezTo>
                <a:cubicBezTo>
                  <a:pt x="496771" y="564696"/>
                  <a:pt x="621635" y="439832"/>
                  <a:pt x="621635" y="285804"/>
                </a:cubicBezTo>
                <a:cubicBezTo>
                  <a:pt x="621635" y="131776"/>
                  <a:pt x="496771" y="6912"/>
                  <a:pt x="342743" y="6912"/>
                </a:cubicBezTo>
                <a:close/>
                <a:moveTo>
                  <a:pt x="342006" y="0"/>
                </a:moveTo>
                <a:cubicBezTo>
                  <a:pt x="499851" y="0"/>
                  <a:pt x="627809" y="127958"/>
                  <a:pt x="627809" y="285803"/>
                </a:cubicBezTo>
                <a:cubicBezTo>
                  <a:pt x="627809" y="443648"/>
                  <a:pt x="499851" y="571606"/>
                  <a:pt x="342006" y="571606"/>
                </a:cubicBezTo>
                <a:cubicBezTo>
                  <a:pt x="243353" y="571606"/>
                  <a:pt x="156374" y="521623"/>
                  <a:pt x="105014" y="445598"/>
                </a:cubicBezTo>
                <a:lnTo>
                  <a:pt x="78663" y="397051"/>
                </a:lnTo>
                <a:lnTo>
                  <a:pt x="88378" y="414950"/>
                </a:lnTo>
                <a:lnTo>
                  <a:pt x="0" y="285802"/>
                </a:lnTo>
                <a:lnTo>
                  <a:pt x="88383" y="156647"/>
                </a:lnTo>
                <a:lnTo>
                  <a:pt x="86619" y="159897"/>
                </a:lnTo>
                <a:lnTo>
                  <a:pt x="105014" y="126008"/>
                </a:lnTo>
                <a:cubicBezTo>
                  <a:pt x="156374" y="49983"/>
                  <a:pt x="243353" y="0"/>
                  <a:pt x="342006" y="0"/>
                </a:cubicBezTo>
                <a:close/>
              </a:path>
            </a:pathLst>
          </a:cu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buNone/>
              <a:defRPr lang="en-US" sz="1800" dirty="0" smtClean="0"/>
            </a:lvl1pPr>
          </a:lstStyle>
          <a:p>
            <a:pPr marL="0" lvl="0" algn="ctr"/>
            <a:r>
              <a:rPr lang="en-US"/>
              <a:t>  </a:t>
            </a:r>
          </a:p>
        </p:txBody>
      </p:sp>
      <p:sp>
        <p:nvSpPr>
          <p:cNvPr id="73" name="Picture Placeholder 107">
            <a:extLst>
              <a:ext uri="{FF2B5EF4-FFF2-40B4-BE49-F238E27FC236}">
                <a16:creationId xmlns:a16="http://schemas.microsoft.com/office/drawing/2014/main" id="{B29DDF50-5591-8335-5514-0E078BEB882F}"/>
              </a:ext>
            </a:extLst>
          </p:cNvPr>
          <p:cNvSpPr>
            <a:spLocks noGrp="1"/>
          </p:cNvSpPr>
          <p:nvPr>
            <p:ph type="pic" sz="quarter" idx="126" hasCustomPrompt="1"/>
          </p:nvPr>
        </p:nvSpPr>
        <p:spPr>
          <a:xfrm>
            <a:off x="4698950" y="3077138"/>
            <a:ext cx="457200" cy="457200"/>
          </a:xfrm>
          <a:prstGeom prst="ellipse">
            <a:avLst/>
          </a:prstGeom>
          <a:solidFill>
            <a:schemeClr val="bg1"/>
          </a:solidFill>
        </p:spPr>
        <p:txBody>
          <a:bodyPr lIns="0" tIns="0" rIns="0" bIns="0" anchor="ctr" anchorCtr="0"/>
          <a:lstStyle>
            <a:lvl1pPr marL="0" indent="0" algn="ctr">
              <a:buNone/>
              <a:defRPr sz="700"/>
            </a:lvl1pPr>
          </a:lstStyle>
          <a:p>
            <a:r>
              <a:rPr lang="en-US"/>
              <a:t>Icon</a:t>
            </a:r>
          </a:p>
        </p:txBody>
      </p:sp>
      <p:sp>
        <p:nvSpPr>
          <p:cNvPr id="74" name="Text Placeholder 73">
            <a:extLst>
              <a:ext uri="{FF2B5EF4-FFF2-40B4-BE49-F238E27FC236}">
                <a16:creationId xmlns:a16="http://schemas.microsoft.com/office/drawing/2014/main" id="{86C2C368-55C7-F8DB-A626-86DDFCC68484}"/>
              </a:ext>
            </a:extLst>
          </p:cNvPr>
          <p:cNvSpPr>
            <a:spLocks noGrp="1"/>
          </p:cNvSpPr>
          <p:nvPr>
            <p:ph type="body" sz="quarter" idx="127" hasCustomPrompt="1"/>
          </p:nvPr>
        </p:nvSpPr>
        <p:spPr>
          <a:xfrm rot="16200000" flipH="1">
            <a:off x="7078090" y="2990069"/>
            <a:ext cx="627809" cy="571606"/>
          </a:xfrm>
          <a:custGeom>
            <a:avLst/>
            <a:gdLst>
              <a:gd name="connsiteX0" fmla="*/ 342743 w 627809"/>
              <a:gd name="connsiteY0" fmla="*/ 6912 h 571606"/>
              <a:gd name="connsiteX1" fmla="*/ 63851 w 627809"/>
              <a:gd name="connsiteY1" fmla="*/ 285804 h 571606"/>
              <a:gd name="connsiteX2" fmla="*/ 342743 w 627809"/>
              <a:gd name="connsiteY2" fmla="*/ 564696 h 571606"/>
              <a:gd name="connsiteX3" fmla="*/ 621635 w 627809"/>
              <a:gd name="connsiteY3" fmla="*/ 285804 h 571606"/>
              <a:gd name="connsiteX4" fmla="*/ 342743 w 627809"/>
              <a:gd name="connsiteY4" fmla="*/ 6912 h 571606"/>
              <a:gd name="connsiteX5" fmla="*/ 342006 w 627809"/>
              <a:gd name="connsiteY5" fmla="*/ 0 h 571606"/>
              <a:gd name="connsiteX6" fmla="*/ 627809 w 627809"/>
              <a:gd name="connsiteY6" fmla="*/ 285803 h 571606"/>
              <a:gd name="connsiteX7" fmla="*/ 342006 w 627809"/>
              <a:gd name="connsiteY7" fmla="*/ 571606 h 571606"/>
              <a:gd name="connsiteX8" fmla="*/ 105014 w 627809"/>
              <a:gd name="connsiteY8" fmla="*/ 445598 h 571606"/>
              <a:gd name="connsiteX9" fmla="*/ 78663 w 627809"/>
              <a:gd name="connsiteY9" fmla="*/ 397051 h 571606"/>
              <a:gd name="connsiteX10" fmla="*/ 88378 w 627809"/>
              <a:gd name="connsiteY10" fmla="*/ 414950 h 571606"/>
              <a:gd name="connsiteX11" fmla="*/ 0 w 627809"/>
              <a:gd name="connsiteY11" fmla="*/ 285802 h 571606"/>
              <a:gd name="connsiteX12" fmla="*/ 88383 w 627809"/>
              <a:gd name="connsiteY12" fmla="*/ 156647 h 571606"/>
              <a:gd name="connsiteX13" fmla="*/ 86619 w 627809"/>
              <a:gd name="connsiteY13" fmla="*/ 159897 h 571606"/>
              <a:gd name="connsiteX14" fmla="*/ 105014 w 627809"/>
              <a:gd name="connsiteY14" fmla="*/ 126008 h 571606"/>
              <a:gd name="connsiteX15" fmla="*/ 342006 w 627809"/>
              <a:gd name="connsiteY15" fmla="*/ 0 h 571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7809" h="571606">
                <a:moveTo>
                  <a:pt x="342743" y="6912"/>
                </a:moveTo>
                <a:cubicBezTo>
                  <a:pt x="188715" y="6912"/>
                  <a:pt x="63851" y="131776"/>
                  <a:pt x="63851" y="285804"/>
                </a:cubicBezTo>
                <a:cubicBezTo>
                  <a:pt x="63851" y="439832"/>
                  <a:pt x="188715" y="564696"/>
                  <a:pt x="342743" y="564696"/>
                </a:cubicBezTo>
                <a:cubicBezTo>
                  <a:pt x="496771" y="564696"/>
                  <a:pt x="621635" y="439832"/>
                  <a:pt x="621635" y="285804"/>
                </a:cubicBezTo>
                <a:cubicBezTo>
                  <a:pt x="621635" y="131776"/>
                  <a:pt x="496771" y="6912"/>
                  <a:pt x="342743" y="6912"/>
                </a:cubicBezTo>
                <a:close/>
                <a:moveTo>
                  <a:pt x="342006" y="0"/>
                </a:moveTo>
                <a:cubicBezTo>
                  <a:pt x="499851" y="0"/>
                  <a:pt x="627809" y="127958"/>
                  <a:pt x="627809" y="285803"/>
                </a:cubicBezTo>
                <a:cubicBezTo>
                  <a:pt x="627809" y="443648"/>
                  <a:pt x="499851" y="571606"/>
                  <a:pt x="342006" y="571606"/>
                </a:cubicBezTo>
                <a:cubicBezTo>
                  <a:pt x="243353" y="571606"/>
                  <a:pt x="156374" y="521623"/>
                  <a:pt x="105014" y="445598"/>
                </a:cubicBezTo>
                <a:lnTo>
                  <a:pt x="78663" y="397051"/>
                </a:lnTo>
                <a:lnTo>
                  <a:pt x="88378" y="414950"/>
                </a:lnTo>
                <a:lnTo>
                  <a:pt x="0" y="285802"/>
                </a:lnTo>
                <a:lnTo>
                  <a:pt x="88383" y="156647"/>
                </a:lnTo>
                <a:lnTo>
                  <a:pt x="86619" y="159897"/>
                </a:lnTo>
                <a:lnTo>
                  <a:pt x="105014" y="126008"/>
                </a:lnTo>
                <a:cubicBezTo>
                  <a:pt x="156374" y="49983"/>
                  <a:pt x="243353" y="0"/>
                  <a:pt x="342006" y="0"/>
                </a:cubicBezTo>
                <a:close/>
              </a:path>
            </a:pathLst>
          </a:cu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buNone/>
              <a:defRPr lang="en-US" sz="1800" dirty="0" smtClean="0"/>
            </a:lvl1pPr>
          </a:lstStyle>
          <a:p>
            <a:pPr marL="0" lvl="0" algn="ctr"/>
            <a:r>
              <a:rPr lang="en-US"/>
              <a:t>  </a:t>
            </a:r>
          </a:p>
        </p:txBody>
      </p:sp>
      <p:sp>
        <p:nvSpPr>
          <p:cNvPr id="75" name="Picture Placeholder 107">
            <a:extLst>
              <a:ext uri="{FF2B5EF4-FFF2-40B4-BE49-F238E27FC236}">
                <a16:creationId xmlns:a16="http://schemas.microsoft.com/office/drawing/2014/main" id="{E4734633-255F-B366-B6FD-56F5118EB2BB}"/>
              </a:ext>
            </a:extLst>
          </p:cNvPr>
          <p:cNvSpPr>
            <a:spLocks noGrp="1"/>
          </p:cNvSpPr>
          <p:nvPr>
            <p:ph type="pic" sz="quarter" idx="128" hasCustomPrompt="1"/>
          </p:nvPr>
        </p:nvSpPr>
        <p:spPr>
          <a:xfrm>
            <a:off x="7163394" y="3077139"/>
            <a:ext cx="457200" cy="457200"/>
          </a:xfrm>
          <a:prstGeom prst="ellipse">
            <a:avLst/>
          </a:prstGeom>
          <a:solidFill>
            <a:schemeClr val="bg1"/>
          </a:solidFill>
        </p:spPr>
        <p:txBody>
          <a:bodyPr lIns="0" tIns="0" rIns="0" bIns="0" anchor="ctr" anchorCtr="0"/>
          <a:lstStyle>
            <a:lvl1pPr marL="0" indent="0" algn="ctr">
              <a:buNone/>
              <a:defRPr sz="700"/>
            </a:lvl1pPr>
          </a:lstStyle>
          <a:p>
            <a:r>
              <a:rPr lang="en-US"/>
              <a:t>Icon</a:t>
            </a:r>
          </a:p>
        </p:txBody>
      </p:sp>
    </p:spTree>
    <p:extLst>
      <p:ext uri="{BB962C8B-B14F-4D97-AF65-F5344CB8AC3E}">
        <p14:creationId xmlns:p14="http://schemas.microsoft.com/office/powerpoint/2010/main" val="4034480017"/>
      </p:ext>
    </p:extLst>
  </p:cSld>
  <p:clrMapOvr>
    <a:masterClrMapping/>
  </p:clrMapOvr>
  <p:extLst>
    <p:ext uri="{DCECCB84-F9BA-43D5-87BE-67443E8EF086}">
      <p15:sldGuideLst xmlns:p15="http://schemas.microsoft.com/office/powerpoint/2012/main"/>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2_Chart + text/ingofraphic">
    <p:spTree>
      <p:nvGrpSpPr>
        <p:cNvPr id="1" name=""/>
        <p:cNvGrpSpPr/>
        <p:nvPr/>
      </p:nvGrpSpPr>
      <p:grpSpPr>
        <a:xfrm>
          <a:off x="0" y="0"/>
          <a:ext cx="0" cy="0"/>
          <a:chOff x="0" y="0"/>
          <a:chExt cx="0" cy="0"/>
        </a:xfrm>
      </p:grpSpPr>
      <p:sp>
        <p:nvSpPr>
          <p:cNvPr id="3" name="Arrow: Pentagon 2">
            <a:extLst>
              <a:ext uri="{FF2B5EF4-FFF2-40B4-BE49-F238E27FC236}">
                <a16:creationId xmlns:a16="http://schemas.microsoft.com/office/drawing/2014/main" id="{D5D158A6-8A52-4C69-A925-E6D8080D3562}"/>
              </a:ext>
            </a:extLst>
          </p:cNvPr>
          <p:cNvSpPr/>
          <p:nvPr userDrawn="1"/>
        </p:nvSpPr>
        <p:spPr>
          <a:xfrm rot="5400000">
            <a:off x="3804443" y="-1670842"/>
            <a:ext cx="4583113" cy="11160125"/>
          </a:xfrm>
          <a:prstGeom prst="homePlate">
            <a:avLst>
              <a:gd name="adj" fmla="val 0"/>
            </a:avLst>
          </a:prstGeom>
          <a:ln w="6350">
            <a:solidFill>
              <a:schemeClr val="bg2">
                <a:lumMod val="90000"/>
              </a:schemeClr>
            </a:solidFill>
          </a:ln>
        </p:spPr>
        <p:txBody>
          <a:bodyPr/>
          <a:lstStyle/>
          <a:p>
            <a:pPr marR="0" lvl="0" indent="0" fontAlgn="auto">
              <a:lnSpc>
                <a:spcPct val="100000"/>
              </a:lnSpc>
              <a:spcBef>
                <a:spcPts val="0"/>
              </a:spcBef>
              <a:spcAft>
                <a:spcPts val="600"/>
              </a:spcAft>
              <a:buClrTx/>
              <a:buSzTx/>
              <a:buFont typeface="Arial" panose="020B0604020202020204" pitchFamily="34" charset="0"/>
              <a:buNone/>
              <a:tabLst/>
            </a:pPr>
            <a:endParaRPr kumimoji="0" lang="en-US" sz="1400" b="0" i="0" u="none" strike="noStrike" cap="none" spc="0" normalizeH="0" baseline="0">
              <a:ln>
                <a:noFill/>
              </a:ln>
              <a:solidFill>
                <a:srgbClr val="000037"/>
              </a:solidFill>
              <a:effectLst/>
              <a:uLnTx/>
              <a:uFillTx/>
              <a:latin typeface="Calibri Light" panose="020F0302020204030204" pitchFamily="34" charset="0"/>
              <a:cs typeface="Calibri Light" panose="020F0302020204030204" pitchFamily="34" charset="0"/>
            </a:endParaRPr>
          </a:p>
        </p:txBody>
      </p:sp>
      <p:sp>
        <p:nvSpPr>
          <p:cNvPr id="15" name="Text Placeholder 12">
            <a:extLst>
              <a:ext uri="{FF2B5EF4-FFF2-40B4-BE49-F238E27FC236}">
                <a16:creationId xmlns:a16="http://schemas.microsoft.com/office/drawing/2014/main" id="{B9F6B5CD-C2EC-42A3-BADC-47AFACCA74B3}"/>
              </a:ext>
            </a:extLst>
          </p:cNvPr>
          <p:cNvSpPr>
            <a:spLocks noGrp="1"/>
          </p:cNvSpPr>
          <p:nvPr>
            <p:ph type="body" sz="quarter" idx="18" hasCustomPrompt="1"/>
          </p:nvPr>
        </p:nvSpPr>
        <p:spPr>
          <a:xfrm>
            <a:off x="3289706" y="1617663"/>
            <a:ext cx="111796" cy="4583114"/>
          </a:xfrm>
          <a:prstGeom prst="rect">
            <a:avLst/>
          </a:prstGeom>
          <a:solidFill>
            <a:schemeClr val="bg1">
              <a:lumMod val="85000"/>
              <a:alpha val="5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Font typeface="Arial" panose="020B0604020202020204" pitchFamily="34" charset="0"/>
              <a:buNone/>
              <a:defRPr lang="en-US" sz="500" dirty="0" smtClean="0"/>
            </a:lvl1pPr>
          </a:lstStyle>
          <a:p>
            <a:pPr marL="0" lvl="0" algn="ctr"/>
            <a:r>
              <a:rPr lang="en-US"/>
              <a:t> </a:t>
            </a:r>
          </a:p>
        </p:txBody>
      </p:sp>
      <p:sp>
        <p:nvSpPr>
          <p:cNvPr id="18" name="Text Placeholder 12">
            <a:extLst>
              <a:ext uri="{FF2B5EF4-FFF2-40B4-BE49-F238E27FC236}">
                <a16:creationId xmlns:a16="http://schemas.microsoft.com/office/drawing/2014/main" id="{515A6A55-9B4C-E8FB-45C7-246974C6BF9E}"/>
              </a:ext>
            </a:extLst>
          </p:cNvPr>
          <p:cNvSpPr>
            <a:spLocks noGrp="1"/>
          </p:cNvSpPr>
          <p:nvPr>
            <p:ph type="body" sz="quarter" idx="39" hasCustomPrompt="1"/>
          </p:nvPr>
        </p:nvSpPr>
        <p:spPr>
          <a:xfrm>
            <a:off x="515937" y="1160463"/>
            <a:ext cx="11160125" cy="4572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800" dirty="0" smtClean="0"/>
            </a:lvl1pPr>
          </a:lstStyle>
          <a:p>
            <a:pPr marL="0" lvl="0" algn="ctr"/>
            <a:r>
              <a:rPr lang="en-US"/>
              <a:t>  </a:t>
            </a:r>
          </a:p>
        </p:txBody>
      </p:sp>
      <p:sp>
        <p:nvSpPr>
          <p:cNvPr id="2" name="Text Placeholder 2">
            <a:extLst>
              <a:ext uri="{FF2B5EF4-FFF2-40B4-BE49-F238E27FC236}">
                <a16:creationId xmlns:a16="http://schemas.microsoft.com/office/drawing/2014/main" id="{2EBB37DC-1DE7-49B4-9654-57F21EE66FB8}"/>
              </a:ext>
            </a:extLst>
          </p:cNvPr>
          <p:cNvSpPr>
            <a:spLocks noGrp="1"/>
          </p:cNvSpPr>
          <p:nvPr>
            <p:ph type="body" sz="quarter" idx="10"/>
          </p:nvPr>
        </p:nvSpPr>
        <p:spPr>
          <a:xfrm>
            <a:off x="515938" y="386557"/>
            <a:ext cx="11160124" cy="468312"/>
          </a:xfrm>
          <a:prstGeom prst="rect">
            <a:avLst/>
          </a:prstGeom>
        </p:spPr>
        <p:txBody>
          <a:bodyPr lIns="0" tIns="0" rIns="0" bIns="0" anchor="ctr"/>
          <a:lstStyle>
            <a:lvl1pPr marL="0" indent="0">
              <a:lnSpc>
                <a:spcPct val="90000"/>
              </a:lnSpc>
              <a:spcBef>
                <a:spcPts val="0"/>
              </a:spcBef>
              <a:buNone/>
              <a:defRPr sz="2400" b="0" i="0" cap="all" baseline="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
        <p:nvSpPr>
          <p:cNvPr id="10" name="Text Placeholder 11">
            <a:extLst>
              <a:ext uri="{FF2B5EF4-FFF2-40B4-BE49-F238E27FC236}">
                <a16:creationId xmlns:a16="http://schemas.microsoft.com/office/drawing/2014/main" id="{3969445F-3B2A-42E5-A366-C5893B0CCE4D}"/>
              </a:ext>
            </a:extLst>
          </p:cNvPr>
          <p:cNvSpPr>
            <a:spLocks noGrp="1"/>
          </p:cNvSpPr>
          <p:nvPr>
            <p:ph type="body" sz="quarter" idx="11" hasCustomPrompt="1"/>
          </p:nvPr>
        </p:nvSpPr>
        <p:spPr>
          <a:xfrm>
            <a:off x="819852" y="1253581"/>
            <a:ext cx="2081204" cy="276999"/>
          </a:xfrm>
          <a:prstGeom prst="rect">
            <a:avLst/>
          </a:prstGeom>
          <a:noFill/>
        </p:spPr>
        <p:txBody>
          <a:bodyPr wrap="square" lIns="0" tIns="0" rIns="0" bIns="0">
            <a:spAutoFit/>
          </a:bodyPr>
          <a:lstStyle>
            <a:lvl1pPr marL="0" indent="0">
              <a:lnSpc>
                <a:spcPct val="100000"/>
              </a:lnSpc>
              <a:spcBef>
                <a:spcPts val="0"/>
              </a:spcBef>
              <a:buNone/>
              <a:defRPr lang="en-GB" sz="1800" dirty="0">
                <a:solidFill>
                  <a:schemeClr val="bg1"/>
                </a:solidFill>
                <a:latin typeface="Roboto Light" panose="02000000000000000000" pitchFamily="2" charset="0"/>
                <a:ea typeface="Roboto Light" panose="02000000000000000000" pitchFamily="2" charset="0"/>
              </a:defRPr>
            </a:lvl1pPr>
          </a:lstStyle>
          <a:p>
            <a:pPr marL="0" lvl="0">
              <a:spcAft>
                <a:spcPts val="0"/>
              </a:spcAft>
            </a:pPr>
            <a:r>
              <a:rPr lang="en-GB"/>
              <a:t>Click to edit text</a:t>
            </a:r>
          </a:p>
        </p:txBody>
      </p:sp>
      <p:sp>
        <p:nvSpPr>
          <p:cNvPr id="11" name="Text Placeholder 11">
            <a:extLst>
              <a:ext uri="{FF2B5EF4-FFF2-40B4-BE49-F238E27FC236}">
                <a16:creationId xmlns:a16="http://schemas.microsoft.com/office/drawing/2014/main" id="{77C3A3FA-583A-4D2C-9A18-79099A7747A9}"/>
              </a:ext>
            </a:extLst>
          </p:cNvPr>
          <p:cNvSpPr>
            <a:spLocks noGrp="1"/>
          </p:cNvSpPr>
          <p:nvPr>
            <p:ph type="body" sz="quarter" idx="16" hasCustomPrompt="1"/>
          </p:nvPr>
        </p:nvSpPr>
        <p:spPr>
          <a:xfrm>
            <a:off x="3838074" y="1250564"/>
            <a:ext cx="7690986" cy="276999"/>
          </a:xfrm>
          <a:prstGeom prst="rect">
            <a:avLst/>
          </a:prstGeom>
          <a:noFill/>
        </p:spPr>
        <p:txBody>
          <a:bodyPr wrap="square" lIns="0" tIns="0" rIns="0" bIns="0">
            <a:spAutoFit/>
          </a:bodyPr>
          <a:lstStyle>
            <a:lvl1pPr marL="0" indent="0">
              <a:lnSpc>
                <a:spcPct val="100000"/>
              </a:lnSpc>
              <a:spcBef>
                <a:spcPts val="0"/>
              </a:spcBef>
              <a:buNone/>
              <a:defRPr lang="en-GB" sz="1800" dirty="0">
                <a:solidFill>
                  <a:schemeClr val="bg1"/>
                </a:solidFill>
                <a:latin typeface="Roboto Light" panose="02000000000000000000" pitchFamily="2" charset="0"/>
                <a:ea typeface="Roboto Light" panose="02000000000000000000" pitchFamily="2" charset="0"/>
              </a:defRPr>
            </a:lvl1pPr>
          </a:lstStyle>
          <a:p>
            <a:pPr marL="0" lvl="0">
              <a:spcAft>
                <a:spcPts val="0"/>
              </a:spcAft>
            </a:pPr>
            <a:r>
              <a:rPr lang="en-GB"/>
              <a:t>Click to edit text</a:t>
            </a:r>
          </a:p>
        </p:txBody>
      </p:sp>
      <p:sp>
        <p:nvSpPr>
          <p:cNvPr id="13" name="Text Placeholder 12">
            <a:extLst>
              <a:ext uri="{FF2B5EF4-FFF2-40B4-BE49-F238E27FC236}">
                <a16:creationId xmlns:a16="http://schemas.microsoft.com/office/drawing/2014/main" id="{2B609F9A-1AC6-4D66-AE3F-266E6094D3F0}"/>
              </a:ext>
            </a:extLst>
          </p:cNvPr>
          <p:cNvSpPr>
            <a:spLocks noGrp="1"/>
          </p:cNvSpPr>
          <p:nvPr>
            <p:ph type="body" sz="quarter" idx="17" hasCustomPrompt="1"/>
          </p:nvPr>
        </p:nvSpPr>
        <p:spPr>
          <a:xfrm rot="10800000">
            <a:off x="2902640" y="1617664"/>
            <a:ext cx="885928" cy="117630"/>
          </a:xfrm>
          <a:prstGeom prst="triangle">
            <a:avLst/>
          </a:prstGeom>
          <a:solidFill>
            <a:srgbClr val="7E00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buNone/>
              <a:defRPr lang="en-US" sz="500" dirty="0" smtClean="0">
                <a:solidFill>
                  <a:schemeClr val="lt1"/>
                </a:solidFill>
              </a:defRPr>
            </a:lvl1pPr>
          </a:lstStyle>
          <a:p>
            <a:pPr marL="0" lvl="0" algn="ctr"/>
            <a:r>
              <a:rPr lang="en-US"/>
              <a:t> </a:t>
            </a:r>
          </a:p>
        </p:txBody>
      </p:sp>
      <p:sp>
        <p:nvSpPr>
          <p:cNvPr id="36" name="Text Placeholder 11">
            <a:extLst>
              <a:ext uri="{FF2B5EF4-FFF2-40B4-BE49-F238E27FC236}">
                <a16:creationId xmlns:a16="http://schemas.microsoft.com/office/drawing/2014/main" id="{8B0003D4-263F-4299-9EFD-5C6FE2A73A37}"/>
              </a:ext>
            </a:extLst>
          </p:cNvPr>
          <p:cNvSpPr>
            <a:spLocks noGrp="1"/>
          </p:cNvSpPr>
          <p:nvPr>
            <p:ph type="body" sz="quarter" idx="27" hasCustomPrompt="1"/>
          </p:nvPr>
        </p:nvSpPr>
        <p:spPr>
          <a:xfrm>
            <a:off x="810172" y="5308036"/>
            <a:ext cx="2092468" cy="588672"/>
          </a:xfrm>
          <a:prstGeom prst="rect">
            <a:avLst/>
          </a:prstGeom>
          <a:noFill/>
        </p:spPr>
        <p:txBody>
          <a:bodyPr wrap="square" lIns="91440" tIns="0" rIns="91440" bIns="0" anchor="ctr">
            <a:noAutofit/>
          </a:bodyPr>
          <a:lstStyle>
            <a:lvl1pPr marL="0" indent="0" algn="r">
              <a:lnSpc>
                <a:spcPct val="100000"/>
              </a:lnSpc>
              <a:spcBef>
                <a:spcPts val="0"/>
              </a:spcBef>
              <a:buNone/>
              <a:defRPr lang="en-GB" sz="1600" dirty="0">
                <a:solidFill>
                  <a:schemeClr val="accent1"/>
                </a:solidFill>
                <a:latin typeface="Roboto Light" panose="02000000000000000000" pitchFamily="2" charset="0"/>
                <a:ea typeface="Roboto Light" panose="02000000000000000000" pitchFamily="2" charset="0"/>
              </a:defRPr>
            </a:lvl1pPr>
          </a:lstStyle>
          <a:p>
            <a:pPr marL="0" lvl="0" algn="r"/>
            <a:r>
              <a:rPr lang="en-GB"/>
              <a:t>Click to edit text</a:t>
            </a:r>
          </a:p>
        </p:txBody>
      </p:sp>
      <p:sp>
        <p:nvSpPr>
          <p:cNvPr id="37" name="Text Placeholder 11">
            <a:extLst>
              <a:ext uri="{FF2B5EF4-FFF2-40B4-BE49-F238E27FC236}">
                <a16:creationId xmlns:a16="http://schemas.microsoft.com/office/drawing/2014/main" id="{216FB959-9755-4DC2-9D97-80977BC282B8}"/>
              </a:ext>
            </a:extLst>
          </p:cNvPr>
          <p:cNvSpPr>
            <a:spLocks noGrp="1"/>
          </p:cNvSpPr>
          <p:nvPr>
            <p:ph type="body" sz="quarter" idx="28" hasCustomPrompt="1"/>
          </p:nvPr>
        </p:nvSpPr>
        <p:spPr>
          <a:xfrm>
            <a:off x="810172" y="4187308"/>
            <a:ext cx="2092468" cy="588672"/>
          </a:xfrm>
          <a:prstGeom prst="rect">
            <a:avLst/>
          </a:prstGeom>
          <a:noFill/>
        </p:spPr>
        <p:txBody>
          <a:bodyPr wrap="square" lIns="91440" tIns="0" rIns="91440" bIns="0" anchor="ctr">
            <a:noAutofit/>
          </a:bodyPr>
          <a:lstStyle>
            <a:lvl1pPr marL="0" indent="0" algn="r">
              <a:lnSpc>
                <a:spcPct val="100000"/>
              </a:lnSpc>
              <a:spcBef>
                <a:spcPts val="0"/>
              </a:spcBef>
              <a:buNone/>
              <a:defRPr lang="en-GB" sz="1600" dirty="0">
                <a:solidFill>
                  <a:schemeClr val="accent1"/>
                </a:solidFill>
                <a:latin typeface="Roboto Light" panose="02000000000000000000" pitchFamily="2" charset="0"/>
                <a:ea typeface="Roboto Light" panose="02000000000000000000" pitchFamily="2" charset="0"/>
              </a:defRPr>
            </a:lvl1pPr>
          </a:lstStyle>
          <a:p>
            <a:pPr marL="0" lvl="0" algn="r"/>
            <a:r>
              <a:rPr lang="en-GB"/>
              <a:t>Click to edit text</a:t>
            </a:r>
          </a:p>
        </p:txBody>
      </p:sp>
      <p:sp>
        <p:nvSpPr>
          <p:cNvPr id="38" name="Text Placeholder 11">
            <a:extLst>
              <a:ext uri="{FF2B5EF4-FFF2-40B4-BE49-F238E27FC236}">
                <a16:creationId xmlns:a16="http://schemas.microsoft.com/office/drawing/2014/main" id="{A9186F63-8493-4AD8-9837-0C50566F57F7}"/>
              </a:ext>
            </a:extLst>
          </p:cNvPr>
          <p:cNvSpPr>
            <a:spLocks noGrp="1"/>
          </p:cNvSpPr>
          <p:nvPr>
            <p:ph type="body" sz="quarter" idx="29" hasCustomPrompt="1"/>
          </p:nvPr>
        </p:nvSpPr>
        <p:spPr>
          <a:xfrm>
            <a:off x="810172" y="3066581"/>
            <a:ext cx="2092468" cy="588672"/>
          </a:xfrm>
          <a:prstGeom prst="rect">
            <a:avLst/>
          </a:prstGeom>
          <a:noFill/>
        </p:spPr>
        <p:txBody>
          <a:bodyPr wrap="square" lIns="91440" tIns="0" rIns="91440" bIns="0" anchor="ctr">
            <a:noAutofit/>
          </a:bodyPr>
          <a:lstStyle>
            <a:lvl1pPr marL="0" indent="0" algn="r">
              <a:lnSpc>
                <a:spcPct val="100000"/>
              </a:lnSpc>
              <a:spcBef>
                <a:spcPts val="0"/>
              </a:spcBef>
              <a:buNone/>
              <a:defRPr lang="en-GB" sz="1600" dirty="0">
                <a:solidFill>
                  <a:schemeClr val="accent1"/>
                </a:solidFill>
                <a:latin typeface="Roboto Light" panose="02000000000000000000" pitchFamily="2" charset="0"/>
                <a:ea typeface="Roboto Light" panose="02000000000000000000" pitchFamily="2" charset="0"/>
              </a:defRPr>
            </a:lvl1pPr>
          </a:lstStyle>
          <a:p>
            <a:pPr marL="0" lvl="0" algn="r"/>
            <a:r>
              <a:rPr lang="en-GB"/>
              <a:t>Click to edit text</a:t>
            </a:r>
          </a:p>
        </p:txBody>
      </p:sp>
      <p:sp>
        <p:nvSpPr>
          <p:cNvPr id="39" name="Text Placeholder 11">
            <a:extLst>
              <a:ext uri="{FF2B5EF4-FFF2-40B4-BE49-F238E27FC236}">
                <a16:creationId xmlns:a16="http://schemas.microsoft.com/office/drawing/2014/main" id="{336193A4-CF95-40A7-B889-AE285CBECA31}"/>
              </a:ext>
            </a:extLst>
          </p:cNvPr>
          <p:cNvSpPr>
            <a:spLocks noGrp="1"/>
          </p:cNvSpPr>
          <p:nvPr>
            <p:ph type="body" sz="quarter" idx="30" hasCustomPrompt="1"/>
          </p:nvPr>
        </p:nvSpPr>
        <p:spPr>
          <a:xfrm>
            <a:off x="810172" y="1945854"/>
            <a:ext cx="2092468" cy="588672"/>
          </a:xfrm>
          <a:prstGeom prst="rect">
            <a:avLst/>
          </a:prstGeom>
          <a:noFill/>
        </p:spPr>
        <p:txBody>
          <a:bodyPr wrap="square" lIns="91440" tIns="0" rIns="91440" bIns="0" anchor="ctr">
            <a:noAutofit/>
          </a:bodyPr>
          <a:lstStyle>
            <a:lvl1pPr marL="0" indent="0" algn="r">
              <a:lnSpc>
                <a:spcPct val="100000"/>
              </a:lnSpc>
              <a:spcBef>
                <a:spcPts val="0"/>
              </a:spcBef>
              <a:buNone/>
              <a:defRPr lang="en-GB" sz="1600" dirty="0">
                <a:solidFill>
                  <a:schemeClr val="accent1"/>
                </a:solidFill>
                <a:latin typeface="Roboto Light" panose="02000000000000000000" pitchFamily="2" charset="0"/>
                <a:ea typeface="Roboto Light" panose="02000000000000000000" pitchFamily="2" charset="0"/>
              </a:defRPr>
            </a:lvl1pPr>
          </a:lstStyle>
          <a:p>
            <a:pPr marL="0" lvl="0" algn="r"/>
            <a:r>
              <a:rPr lang="en-GB"/>
              <a:t>Click to edit text</a:t>
            </a:r>
          </a:p>
        </p:txBody>
      </p:sp>
      <p:sp>
        <p:nvSpPr>
          <p:cNvPr id="47" name="Text Placeholder 45">
            <a:extLst>
              <a:ext uri="{FF2B5EF4-FFF2-40B4-BE49-F238E27FC236}">
                <a16:creationId xmlns:a16="http://schemas.microsoft.com/office/drawing/2014/main" id="{AE25622D-7586-4853-B2A1-95AA95DEA169}"/>
              </a:ext>
            </a:extLst>
          </p:cNvPr>
          <p:cNvSpPr>
            <a:spLocks noGrp="1"/>
          </p:cNvSpPr>
          <p:nvPr>
            <p:ph type="body" sz="quarter" idx="34"/>
          </p:nvPr>
        </p:nvSpPr>
        <p:spPr>
          <a:xfrm>
            <a:off x="3722849" y="1737270"/>
            <a:ext cx="3749667" cy="1005840"/>
          </a:xfrm>
          <a:prstGeom prst="rect">
            <a:avLst/>
          </a:prstGeom>
        </p:spPr>
        <p:txBody>
          <a:bodyPr lIns="0" tIns="0" rIns="0" bIns="0" anchor="ctr" anchorCtr="0"/>
          <a:lstStyle>
            <a:lvl1pPr marL="228600" indent="-228600">
              <a:spcBef>
                <a:spcPts val="300"/>
              </a:spcBef>
              <a:buClr>
                <a:schemeClr val="accent3"/>
              </a:buClr>
              <a:buFont typeface="Roboto Light" panose="02000000000000000000" pitchFamily="2" charset="0"/>
              <a:buChar char="›"/>
              <a:defRPr sz="1400"/>
            </a:lvl1pPr>
            <a:lvl2pPr>
              <a:spcBef>
                <a:spcPts val="300"/>
              </a:spcBef>
              <a:defRPr sz="1200"/>
            </a:lvl2pPr>
            <a:lvl3pPr>
              <a:spcBef>
                <a:spcPts val="300"/>
              </a:spcBef>
              <a:defRPr sz="1100"/>
            </a:lvl3pPr>
            <a:lvl4pPr>
              <a:spcBef>
                <a:spcPts val="300"/>
              </a:spcBef>
              <a:defRPr sz="1050"/>
            </a:lvl4pPr>
            <a:lvl5pPr>
              <a:spcBef>
                <a:spcPts val="300"/>
              </a:spcBef>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 name="Text Placeholder 45">
            <a:extLst>
              <a:ext uri="{FF2B5EF4-FFF2-40B4-BE49-F238E27FC236}">
                <a16:creationId xmlns:a16="http://schemas.microsoft.com/office/drawing/2014/main" id="{D7A9B160-7CF7-4BA2-B919-F7F84861DA66}"/>
              </a:ext>
            </a:extLst>
          </p:cNvPr>
          <p:cNvSpPr>
            <a:spLocks noGrp="1"/>
          </p:cNvSpPr>
          <p:nvPr>
            <p:ph type="body" sz="quarter" idx="35"/>
          </p:nvPr>
        </p:nvSpPr>
        <p:spPr>
          <a:xfrm>
            <a:off x="3722849" y="2857997"/>
            <a:ext cx="3749667" cy="1005840"/>
          </a:xfrm>
          <a:prstGeom prst="rect">
            <a:avLst/>
          </a:prstGeom>
        </p:spPr>
        <p:txBody>
          <a:bodyPr lIns="0" tIns="0" rIns="0" bIns="0" anchor="ctr" anchorCtr="0"/>
          <a:lstStyle>
            <a:lvl1pPr marL="228600" indent="-228600">
              <a:spcBef>
                <a:spcPts val="300"/>
              </a:spcBef>
              <a:buClr>
                <a:schemeClr val="tx1"/>
              </a:buClr>
              <a:buFont typeface="Roboto Light" panose="02000000000000000000" pitchFamily="2" charset="0"/>
              <a:buChar char="›"/>
              <a:defRPr lang="en-US" sz="1400" kern="1200" dirty="0" smtClean="0">
                <a:solidFill>
                  <a:schemeClr val="tx1"/>
                </a:solidFill>
                <a:latin typeface="+mn-lt"/>
                <a:ea typeface="+mn-ea"/>
                <a:cs typeface="+mn-cs"/>
              </a:defRPr>
            </a:lvl1pPr>
            <a:lvl2pPr>
              <a:spcBef>
                <a:spcPts val="300"/>
              </a:spcBef>
              <a:defRPr sz="1200"/>
            </a:lvl2pPr>
            <a:lvl3pPr>
              <a:spcBef>
                <a:spcPts val="300"/>
              </a:spcBef>
              <a:defRPr sz="1100"/>
            </a:lvl3pPr>
            <a:lvl4pPr>
              <a:spcBef>
                <a:spcPts val="300"/>
              </a:spcBef>
              <a:defRPr sz="1050"/>
            </a:lvl4pPr>
            <a:lvl5pPr>
              <a:spcBef>
                <a:spcPts val="300"/>
              </a:spcBef>
              <a:defRPr sz="1050"/>
            </a:lvl5pPr>
          </a:lstStyle>
          <a:p>
            <a:pPr marL="228600" lvl="0" indent="-228600" algn="l" defTabSz="914400" rtl="0" eaLnBrk="1" latinLnBrk="0" hangingPunct="1">
              <a:lnSpc>
                <a:spcPct val="90000"/>
              </a:lnSpc>
              <a:spcBef>
                <a:spcPts val="300"/>
              </a:spcBef>
              <a:buClr>
                <a:schemeClr val="accent3"/>
              </a:buClr>
              <a:buFont typeface="Roboto Light" panose="02000000000000000000" pitchFamily="2" charset="0"/>
              <a:buChar char="›"/>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2" name="Text Placeholder 45">
            <a:extLst>
              <a:ext uri="{FF2B5EF4-FFF2-40B4-BE49-F238E27FC236}">
                <a16:creationId xmlns:a16="http://schemas.microsoft.com/office/drawing/2014/main" id="{189BFEA8-8240-4470-9EDF-5954C681763A}"/>
              </a:ext>
            </a:extLst>
          </p:cNvPr>
          <p:cNvSpPr>
            <a:spLocks noGrp="1"/>
          </p:cNvSpPr>
          <p:nvPr>
            <p:ph type="body" sz="quarter" idx="36"/>
          </p:nvPr>
        </p:nvSpPr>
        <p:spPr>
          <a:xfrm>
            <a:off x="3722849" y="3978724"/>
            <a:ext cx="3749667" cy="1005840"/>
          </a:xfrm>
          <a:prstGeom prst="rect">
            <a:avLst/>
          </a:prstGeom>
        </p:spPr>
        <p:txBody>
          <a:bodyPr lIns="0" tIns="0" rIns="0" bIns="0" anchor="ctr" anchorCtr="0"/>
          <a:lstStyle>
            <a:lvl1pPr marL="228600" indent="-228600">
              <a:spcBef>
                <a:spcPts val="300"/>
              </a:spcBef>
              <a:buClr>
                <a:schemeClr val="tx1"/>
              </a:buClr>
              <a:buFont typeface="Roboto Light" panose="02000000000000000000" pitchFamily="2" charset="0"/>
              <a:buChar char="›"/>
              <a:defRPr lang="en-US" sz="1400" kern="1200" dirty="0" smtClean="0">
                <a:solidFill>
                  <a:schemeClr val="tx1"/>
                </a:solidFill>
                <a:latin typeface="+mn-lt"/>
                <a:ea typeface="+mn-ea"/>
                <a:cs typeface="+mn-cs"/>
              </a:defRPr>
            </a:lvl1pPr>
            <a:lvl2pPr>
              <a:spcBef>
                <a:spcPts val="300"/>
              </a:spcBef>
              <a:defRPr sz="1200"/>
            </a:lvl2pPr>
            <a:lvl3pPr>
              <a:spcBef>
                <a:spcPts val="300"/>
              </a:spcBef>
              <a:defRPr sz="1100"/>
            </a:lvl3pPr>
            <a:lvl4pPr>
              <a:spcBef>
                <a:spcPts val="300"/>
              </a:spcBef>
              <a:defRPr sz="1050"/>
            </a:lvl4pPr>
            <a:lvl5pPr>
              <a:spcBef>
                <a:spcPts val="300"/>
              </a:spcBef>
              <a:defRPr sz="1050"/>
            </a:lvl5pPr>
          </a:lstStyle>
          <a:p>
            <a:pPr marL="228600" lvl="0" indent="-228600" algn="l" defTabSz="914400" rtl="0" eaLnBrk="1" latinLnBrk="0" hangingPunct="1">
              <a:lnSpc>
                <a:spcPct val="90000"/>
              </a:lnSpc>
              <a:spcBef>
                <a:spcPts val="300"/>
              </a:spcBef>
              <a:buClr>
                <a:schemeClr val="accent3"/>
              </a:buClr>
              <a:buFont typeface="Roboto Light" panose="02000000000000000000" pitchFamily="2" charset="0"/>
              <a:buChar char="›"/>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3" name="Text Placeholder 45">
            <a:extLst>
              <a:ext uri="{FF2B5EF4-FFF2-40B4-BE49-F238E27FC236}">
                <a16:creationId xmlns:a16="http://schemas.microsoft.com/office/drawing/2014/main" id="{66E4343C-0AED-466E-B0FD-70B291B54F8D}"/>
              </a:ext>
            </a:extLst>
          </p:cNvPr>
          <p:cNvSpPr>
            <a:spLocks noGrp="1"/>
          </p:cNvSpPr>
          <p:nvPr>
            <p:ph type="body" sz="quarter" idx="37"/>
          </p:nvPr>
        </p:nvSpPr>
        <p:spPr>
          <a:xfrm>
            <a:off x="3722849" y="5099452"/>
            <a:ext cx="3749667" cy="1005840"/>
          </a:xfrm>
          <a:prstGeom prst="rect">
            <a:avLst/>
          </a:prstGeom>
        </p:spPr>
        <p:txBody>
          <a:bodyPr lIns="0" tIns="0" rIns="0" bIns="0" anchor="ctr" anchorCtr="0"/>
          <a:lstStyle>
            <a:lvl1pPr marL="228600" indent="-228600">
              <a:spcBef>
                <a:spcPts val="300"/>
              </a:spcBef>
              <a:buClr>
                <a:schemeClr val="tx1"/>
              </a:buClr>
              <a:buFont typeface="Roboto Light" panose="02000000000000000000" pitchFamily="2" charset="0"/>
              <a:buChar char="›"/>
              <a:defRPr lang="en-US" sz="1400" kern="1200" dirty="0" smtClean="0">
                <a:solidFill>
                  <a:schemeClr val="tx1"/>
                </a:solidFill>
                <a:latin typeface="+mn-lt"/>
                <a:ea typeface="+mn-ea"/>
                <a:cs typeface="+mn-cs"/>
              </a:defRPr>
            </a:lvl1pPr>
            <a:lvl2pPr>
              <a:spcBef>
                <a:spcPts val="300"/>
              </a:spcBef>
              <a:defRPr sz="1200"/>
            </a:lvl2pPr>
            <a:lvl3pPr>
              <a:spcBef>
                <a:spcPts val="300"/>
              </a:spcBef>
              <a:defRPr sz="1100"/>
            </a:lvl3pPr>
            <a:lvl4pPr>
              <a:spcBef>
                <a:spcPts val="300"/>
              </a:spcBef>
              <a:defRPr sz="1050"/>
            </a:lvl4pPr>
            <a:lvl5pPr>
              <a:spcBef>
                <a:spcPts val="300"/>
              </a:spcBef>
              <a:defRPr sz="1050"/>
            </a:lvl5pPr>
          </a:lstStyle>
          <a:p>
            <a:pPr marL="228600" lvl="0" indent="-228600" algn="l" defTabSz="914400" rtl="0" eaLnBrk="1" latinLnBrk="0" hangingPunct="1">
              <a:lnSpc>
                <a:spcPct val="90000"/>
              </a:lnSpc>
              <a:spcBef>
                <a:spcPts val="300"/>
              </a:spcBef>
              <a:buClr>
                <a:schemeClr val="accent3"/>
              </a:buClr>
              <a:buFont typeface="Roboto Light" panose="02000000000000000000" pitchFamily="2" charset="0"/>
              <a:buChar char="›"/>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ext Placeholder 45">
            <a:extLst>
              <a:ext uri="{FF2B5EF4-FFF2-40B4-BE49-F238E27FC236}">
                <a16:creationId xmlns:a16="http://schemas.microsoft.com/office/drawing/2014/main" id="{AD2A4E9B-3EEC-5234-A28C-782CA372A413}"/>
              </a:ext>
            </a:extLst>
          </p:cNvPr>
          <p:cNvSpPr>
            <a:spLocks noGrp="1"/>
          </p:cNvSpPr>
          <p:nvPr>
            <p:ph type="body" sz="quarter" idx="40"/>
          </p:nvPr>
        </p:nvSpPr>
        <p:spPr>
          <a:xfrm>
            <a:off x="7632161" y="1737270"/>
            <a:ext cx="3749667" cy="1005840"/>
          </a:xfrm>
          <a:prstGeom prst="rect">
            <a:avLst/>
          </a:prstGeom>
        </p:spPr>
        <p:txBody>
          <a:bodyPr lIns="0" tIns="0" rIns="0" bIns="0" anchor="ctr" anchorCtr="0"/>
          <a:lstStyle>
            <a:lvl1pPr marL="228600" indent="-228600">
              <a:spcBef>
                <a:spcPts val="300"/>
              </a:spcBef>
              <a:buClr>
                <a:schemeClr val="accent3"/>
              </a:buClr>
              <a:buFont typeface="Roboto Light" panose="02000000000000000000" pitchFamily="2" charset="0"/>
              <a:buChar char="›"/>
              <a:defRPr sz="1400"/>
            </a:lvl1pPr>
            <a:lvl2pPr>
              <a:spcBef>
                <a:spcPts val="300"/>
              </a:spcBef>
              <a:defRPr sz="1200"/>
            </a:lvl2pPr>
            <a:lvl3pPr>
              <a:spcBef>
                <a:spcPts val="300"/>
              </a:spcBef>
              <a:defRPr sz="1100"/>
            </a:lvl3pPr>
            <a:lvl4pPr>
              <a:spcBef>
                <a:spcPts val="300"/>
              </a:spcBef>
              <a:defRPr sz="1050"/>
            </a:lvl4pPr>
            <a:lvl5pPr>
              <a:spcBef>
                <a:spcPts val="300"/>
              </a:spcBef>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Text Placeholder 45">
            <a:extLst>
              <a:ext uri="{FF2B5EF4-FFF2-40B4-BE49-F238E27FC236}">
                <a16:creationId xmlns:a16="http://schemas.microsoft.com/office/drawing/2014/main" id="{C462C952-09FB-5521-9CB3-C45D70676363}"/>
              </a:ext>
            </a:extLst>
          </p:cNvPr>
          <p:cNvSpPr>
            <a:spLocks noGrp="1"/>
          </p:cNvSpPr>
          <p:nvPr>
            <p:ph type="body" sz="quarter" idx="41"/>
          </p:nvPr>
        </p:nvSpPr>
        <p:spPr>
          <a:xfrm>
            <a:off x="7632161" y="2857997"/>
            <a:ext cx="3749667" cy="1005840"/>
          </a:xfrm>
          <a:prstGeom prst="rect">
            <a:avLst/>
          </a:prstGeom>
        </p:spPr>
        <p:txBody>
          <a:bodyPr lIns="0" tIns="0" rIns="0" bIns="0" anchor="ctr" anchorCtr="0"/>
          <a:lstStyle>
            <a:lvl1pPr marL="228600" indent="-228600">
              <a:spcBef>
                <a:spcPts val="300"/>
              </a:spcBef>
              <a:buClr>
                <a:schemeClr val="tx1"/>
              </a:buClr>
              <a:buFont typeface="Roboto Light" panose="02000000000000000000" pitchFamily="2" charset="0"/>
              <a:buChar char="›"/>
              <a:defRPr lang="en-US" sz="1400" kern="1200" dirty="0" smtClean="0">
                <a:solidFill>
                  <a:schemeClr val="tx1"/>
                </a:solidFill>
                <a:latin typeface="+mn-lt"/>
                <a:ea typeface="+mn-ea"/>
                <a:cs typeface="+mn-cs"/>
              </a:defRPr>
            </a:lvl1pPr>
            <a:lvl2pPr>
              <a:spcBef>
                <a:spcPts val="300"/>
              </a:spcBef>
              <a:defRPr sz="1200"/>
            </a:lvl2pPr>
            <a:lvl3pPr>
              <a:spcBef>
                <a:spcPts val="300"/>
              </a:spcBef>
              <a:defRPr sz="1100"/>
            </a:lvl3pPr>
            <a:lvl4pPr>
              <a:spcBef>
                <a:spcPts val="300"/>
              </a:spcBef>
              <a:defRPr sz="1050"/>
            </a:lvl4pPr>
            <a:lvl5pPr>
              <a:spcBef>
                <a:spcPts val="300"/>
              </a:spcBef>
              <a:defRPr sz="1050"/>
            </a:lvl5pPr>
          </a:lstStyle>
          <a:p>
            <a:pPr marL="228600" lvl="0" indent="-228600" algn="l" defTabSz="914400" rtl="0" eaLnBrk="1" latinLnBrk="0" hangingPunct="1">
              <a:lnSpc>
                <a:spcPct val="90000"/>
              </a:lnSpc>
              <a:spcBef>
                <a:spcPts val="300"/>
              </a:spcBef>
              <a:buClr>
                <a:schemeClr val="accent3"/>
              </a:buClr>
              <a:buFont typeface="Roboto Light" panose="02000000000000000000" pitchFamily="2" charset="0"/>
              <a:buChar char="›"/>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Text Placeholder 45">
            <a:extLst>
              <a:ext uri="{FF2B5EF4-FFF2-40B4-BE49-F238E27FC236}">
                <a16:creationId xmlns:a16="http://schemas.microsoft.com/office/drawing/2014/main" id="{B9D1BB8D-CDD6-9CED-763B-A4F5665BDEE8}"/>
              </a:ext>
            </a:extLst>
          </p:cNvPr>
          <p:cNvSpPr>
            <a:spLocks noGrp="1"/>
          </p:cNvSpPr>
          <p:nvPr>
            <p:ph type="body" sz="quarter" idx="42"/>
          </p:nvPr>
        </p:nvSpPr>
        <p:spPr>
          <a:xfrm>
            <a:off x="7632161" y="3978724"/>
            <a:ext cx="3749667" cy="1005840"/>
          </a:xfrm>
          <a:prstGeom prst="rect">
            <a:avLst/>
          </a:prstGeom>
        </p:spPr>
        <p:txBody>
          <a:bodyPr lIns="0" tIns="0" rIns="0" bIns="0" anchor="ctr" anchorCtr="0"/>
          <a:lstStyle>
            <a:lvl1pPr marL="228600" indent="-228600">
              <a:spcBef>
                <a:spcPts val="300"/>
              </a:spcBef>
              <a:buClr>
                <a:schemeClr val="tx1"/>
              </a:buClr>
              <a:buFont typeface="Roboto Light" panose="02000000000000000000" pitchFamily="2" charset="0"/>
              <a:buChar char="›"/>
              <a:defRPr lang="en-US" sz="1400" kern="1200" dirty="0" smtClean="0">
                <a:solidFill>
                  <a:schemeClr val="tx1"/>
                </a:solidFill>
                <a:latin typeface="+mn-lt"/>
                <a:ea typeface="+mn-ea"/>
                <a:cs typeface="+mn-cs"/>
              </a:defRPr>
            </a:lvl1pPr>
            <a:lvl2pPr>
              <a:spcBef>
                <a:spcPts val="300"/>
              </a:spcBef>
              <a:defRPr sz="1200"/>
            </a:lvl2pPr>
            <a:lvl3pPr>
              <a:spcBef>
                <a:spcPts val="300"/>
              </a:spcBef>
              <a:defRPr sz="1100"/>
            </a:lvl3pPr>
            <a:lvl4pPr>
              <a:spcBef>
                <a:spcPts val="300"/>
              </a:spcBef>
              <a:defRPr sz="1050"/>
            </a:lvl4pPr>
            <a:lvl5pPr>
              <a:spcBef>
                <a:spcPts val="300"/>
              </a:spcBef>
              <a:defRPr sz="1050"/>
            </a:lvl5pPr>
          </a:lstStyle>
          <a:p>
            <a:pPr marL="228600" lvl="0" indent="-228600" algn="l" defTabSz="914400" rtl="0" eaLnBrk="1" latinLnBrk="0" hangingPunct="1">
              <a:lnSpc>
                <a:spcPct val="90000"/>
              </a:lnSpc>
              <a:spcBef>
                <a:spcPts val="300"/>
              </a:spcBef>
              <a:buClr>
                <a:schemeClr val="accent3"/>
              </a:buClr>
              <a:buFont typeface="Roboto Light" panose="02000000000000000000" pitchFamily="2" charset="0"/>
              <a:buChar char="›"/>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2" name="Text Placeholder 45">
            <a:extLst>
              <a:ext uri="{FF2B5EF4-FFF2-40B4-BE49-F238E27FC236}">
                <a16:creationId xmlns:a16="http://schemas.microsoft.com/office/drawing/2014/main" id="{D7E951E2-994B-97FA-D427-C2FCFC2AD756}"/>
              </a:ext>
            </a:extLst>
          </p:cNvPr>
          <p:cNvSpPr>
            <a:spLocks noGrp="1"/>
          </p:cNvSpPr>
          <p:nvPr>
            <p:ph type="body" sz="quarter" idx="43"/>
          </p:nvPr>
        </p:nvSpPr>
        <p:spPr>
          <a:xfrm>
            <a:off x="7632161" y="5099452"/>
            <a:ext cx="3749667" cy="1005840"/>
          </a:xfrm>
          <a:prstGeom prst="rect">
            <a:avLst/>
          </a:prstGeom>
        </p:spPr>
        <p:txBody>
          <a:bodyPr lIns="0" tIns="0" rIns="0" bIns="0" anchor="ctr" anchorCtr="0"/>
          <a:lstStyle>
            <a:lvl1pPr marL="228600" indent="-228600">
              <a:spcBef>
                <a:spcPts val="300"/>
              </a:spcBef>
              <a:buClr>
                <a:schemeClr val="tx1"/>
              </a:buClr>
              <a:buFont typeface="Roboto Light" panose="02000000000000000000" pitchFamily="2" charset="0"/>
              <a:buChar char="›"/>
              <a:defRPr lang="en-US" sz="1400" kern="1200" dirty="0" smtClean="0">
                <a:solidFill>
                  <a:schemeClr val="tx1"/>
                </a:solidFill>
                <a:latin typeface="+mn-lt"/>
                <a:ea typeface="+mn-ea"/>
                <a:cs typeface="+mn-cs"/>
              </a:defRPr>
            </a:lvl1pPr>
            <a:lvl2pPr>
              <a:spcBef>
                <a:spcPts val="300"/>
              </a:spcBef>
              <a:defRPr sz="1200"/>
            </a:lvl2pPr>
            <a:lvl3pPr>
              <a:spcBef>
                <a:spcPts val="300"/>
              </a:spcBef>
              <a:defRPr sz="1100"/>
            </a:lvl3pPr>
            <a:lvl4pPr>
              <a:spcBef>
                <a:spcPts val="300"/>
              </a:spcBef>
              <a:defRPr sz="1050"/>
            </a:lvl4pPr>
            <a:lvl5pPr>
              <a:spcBef>
                <a:spcPts val="300"/>
              </a:spcBef>
              <a:defRPr sz="1050"/>
            </a:lvl5pPr>
          </a:lstStyle>
          <a:p>
            <a:pPr marL="228600" lvl="0" indent="-228600" algn="l" defTabSz="914400" rtl="0" eaLnBrk="1" latinLnBrk="0" hangingPunct="1">
              <a:lnSpc>
                <a:spcPct val="90000"/>
              </a:lnSpc>
              <a:spcBef>
                <a:spcPts val="300"/>
              </a:spcBef>
              <a:buClr>
                <a:schemeClr val="accent3"/>
              </a:buClr>
              <a:buFont typeface="Roboto Light" panose="02000000000000000000" pitchFamily="2" charset="0"/>
              <a:buChar char="›"/>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86958241"/>
      </p:ext>
    </p:extLst>
  </p:cSld>
  <p:clrMapOvr>
    <a:masterClrMapping/>
  </p:clrMapOvr>
  <p:extLst>
    <p:ext uri="{DCECCB84-F9BA-43D5-87BE-67443E8EF086}">
      <p15:sldGuideLst xmlns:p15="http://schemas.microsoft.com/office/powerpoint/2012/main"/>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4 content columns / list">
    <p:spTree>
      <p:nvGrpSpPr>
        <p:cNvPr id="1" name=""/>
        <p:cNvGrpSpPr/>
        <p:nvPr/>
      </p:nvGrpSpPr>
      <p:grpSpPr>
        <a:xfrm>
          <a:off x="0" y="0"/>
          <a:ext cx="0" cy="0"/>
          <a:chOff x="0" y="0"/>
          <a:chExt cx="0" cy="0"/>
        </a:xfrm>
      </p:grpSpPr>
      <p:sp>
        <p:nvSpPr>
          <p:cNvPr id="5" name="Text Placeholder 12">
            <a:extLst>
              <a:ext uri="{FF2B5EF4-FFF2-40B4-BE49-F238E27FC236}">
                <a16:creationId xmlns:a16="http://schemas.microsoft.com/office/drawing/2014/main" id="{8FF2A453-1EC3-575E-3BA0-A89402B53FBC}"/>
              </a:ext>
            </a:extLst>
          </p:cNvPr>
          <p:cNvSpPr>
            <a:spLocks noGrp="1"/>
          </p:cNvSpPr>
          <p:nvPr>
            <p:ph type="body" sz="quarter" idx="50" hasCustomPrompt="1"/>
          </p:nvPr>
        </p:nvSpPr>
        <p:spPr>
          <a:xfrm>
            <a:off x="515939" y="1942733"/>
            <a:ext cx="2646363" cy="4258041"/>
          </a:xfrm>
          <a:prstGeom prst="rect">
            <a:avLst/>
          </a:pr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9" name="Text Placeholder 12">
            <a:extLst>
              <a:ext uri="{FF2B5EF4-FFF2-40B4-BE49-F238E27FC236}">
                <a16:creationId xmlns:a16="http://schemas.microsoft.com/office/drawing/2014/main" id="{4C0ACBDF-0CA8-D20B-7315-BEC175CE3215}"/>
              </a:ext>
            </a:extLst>
          </p:cNvPr>
          <p:cNvSpPr>
            <a:spLocks noGrp="1"/>
          </p:cNvSpPr>
          <p:nvPr>
            <p:ph type="body" sz="quarter" idx="52" hasCustomPrompt="1"/>
          </p:nvPr>
        </p:nvSpPr>
        <p:spPr>
          <a:xfrm>
            <a:off x="9029698" y="1942733"/>
            <a:ext cx="2646363" cy="4258041"/>
          </a:xfrm>
          <a:prstGeom prst="rect">
            <a:avLst/>
          </a:pr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11" name="Text Placeholder 12">
            <a:extLst>
              <a:ext uri="{FF2B5EF4-FFF2-40B4-BE49-F238E27FC236}">
                <a16:creationId xmlns:a16="http://schemas.microsoft.com/office/drawing/2014/main" id="{1906D17F-F3D6-75CB-5BB6-2FCAF12CB26F}"/>
              </a:ext>
            </a:extLst>
          </p:cNvPr>
          <p:cNvSpPr>
            <a:spLocks noGrp="1"/>
          </p:cNvSpPr>
          <p:nvPr>
            <p:ph type="body" sz="quarter" idx="53" hasCustomPrompt="1"/>
          </p:nvPr>
        </p:nvSpPr>
        <p:spPr>
          <a:xfrm>
            <a:off x="3353859" y="1942733"/>
            <a:ext cx="2646363" cy="4258041"/>
          </a:xfrm>
          <a:prstGeom prst="rect">
            <a:avLst/>
          </a:pr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12" name="Text Placeholder 12">
            <a:extLst>
              <a:ext uri="{FF2B5EF4-FFF2-40B4-BE49-F238E27FC236}">
                <a16:creationId xmlns:a16="http://schemas.microsoft.com/office/drawing/2014/main" id="{4426D97B-1EDA-E3AB-A51C-E88D9FA1C823}"/>
              </a:ext>
            </a:extLst>
          </p:cNvPr>
          <p:cNvSpPr>
            <a:spLocks noGrp="1"/>
          </p:cNvSpPr>
          <p:nvPr>
            <p:ph type="body" sz="quarter" idx="54" hasCustomPrompt="1"/>
          </p:nvPr>
        </p:nvSpPr>
        <p:spPr>
          <a:xfrm>
            <a:off x="6191779" y="1942733"/>
            <a:ext cx="2646363" cy="4258041"/>
          </a:xfrm>
          <a:prstGeom prst="rect">
            <a:avLst/>
          </a:pr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6" name="Text Placeholder 12">
            <a:extLst>
              <a:ext uri="{FF2B5EF4-FFF2-40B4-BE49-F238E27FC236}">
                <a16:creationId xmlns:a16="http://schemas.microsoft.com/office/drawing/2014/main" id="{80634DAD-69F5-2675-8676-C2D040906BCC}"/>
              </a:ext>
            </a:extLst>
          </p:cNvPr>
          <p:cNvSpPr>
            <a:spLocks noGrp="1"/>
          </p:cNvSpPr>
          <p:nvPr userDrawn="1">
            <p:ph type="body" sz="quarter" idx="51" hasCustomPrompt="1"/>
          </p:nvPr>
        </p:nvSpPr>
        <p:spPr>
          <a:xfrm>
            <a:off x="650400" y="2520877"/>
            <a:ext cx="2377440"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13" name="Text Placeholder 12">
            <a:extLst>
              <a:ext uri="{FF2B5EF4-FFF2-40B4-BE49-F238E27FC236}">
                <a16:creationId xmlns:a16="http://schemas.microsoft.com/office/drawing/2014/main" id="{BE834429-9F8E-D6D5-5BD6-3C01C2698CFA}"/>
              </a:ext>
            </a:extLst>
          </p:cNvPr>
          <p:cNvSpPr>
            <a:spLocks noGrp="1"/>
          </p:cNvSpPr>
          <p:nvPr>
            <p:ph type="body" sz="quarter" idx="55" hasCustomPrompt="1"/>
          </p:nvPr>
        </p:nvSpPr>
        <p:spPr>
          <a:xfrm>
            <a:off x="9164159" y="2520877"/>
            <a:ext cx="2377440"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15" name="Text Placeholder 12">
            <a:extLst>
              <a:ext uri="{FF2B5EF4-FFF2-40B4-BE49-F238E27FC236}">
                <a16:creationId xmlns:a16="http://schemas.microsoft.com/office/drawing/2014/main" id="{317BF8BB-E883-81D3-BF41-31A98459F789}"/>
              </a:ext>
            </a:extLst>
          </p:cNvPr>
          <p:cNvSpPr>
            <a:spLocks noGrp="1"/>
          </p:cNvSpPr>
          <p:nvPr>
            <p:ph type="body" sz="quarter" idx="56" hasCustomPrompt="1"/>
          </p:nvPr>
        </p:nvSpPr>
        <p:spPr>
          <a:xfrm>
            <a:off x="6326240" y="2520877"/>
            <a:ext cx="2377440"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16" name="Text Placeholder 12">
            <a:extLst>
              <a:ext uri="{FF2B5EF4-FFF2-40B4-BE49-F238E27FC236}">
                <a16:creationId xmlns:a16="http://schemas.microsoft.com/office/drawing/2014/main" id="{0CAC5518-73CB-BF01-E250-B15627C879A8}"/>
              </a:ext>
            </a:extLst>
          </p:cNvPr>
          <p:cNvSpPr>
            <a:spLocks noGrp="1"/>
          </p:cNvSpPr>
          <p:nvPr>
            <p:ph type="body" sz="quarter" idx="57" hasCustomPrompt="1"/>
          </p:nvPr>
        </p:nvSpPr>
        <p:spPr>
          <a:xfrm>
            <a:off x="3488320" y="2520877"/>
            <a:ext cx="2377440"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2" name="Text Placeholder 2">
            <a:extLst>
              <a:ext uri="{FF2B5EF4-FFF2-40B4-BE49-F238E27FC236}">
                <a16:creationId xmlns:a16="http://schemas.microsoft.com/office/drawing/2014/main" id="{2EBB37DC-1DE7-49B4-9654-57F21EE66FB8}"/>
              </a:ext>
            </a:extLst>
          </p:cNvPr>
          <p:cNvSpPr>
            <a:spLocks noGrp="1"/>
          </p:cNvSpPr>
          <p:nvPr>
            <p:ph type="body" sz="quarter" idx="10"/>
          </p:nvPr>
        </p:nvSpPr>
        <p:spPr>
          <a:xfrm>
            <a:off x="515938" y="386557"/>
            <a:ext cx="11160124" cy="468312"/>
          </a:xfrm>
          <a:prstGeom prst="rect">
            <a:avLst/>
          </a:prstGeom>
        </p:spPr>
        <p:txBody>
          <a:bodyPr lIns="0" tIns="0" rIns="0" bIns="0" anchor="ctr"/>
          <a:lstStyle>
            <a:lvl1pPr marL="0" indent="0">
              <a:lnSpc>
                <a:spcPct val="90000"/>
              </a:lnSpc>
              <a:spcBef>
                <a:spcPts val="0"/>
              </a:spcBef>
              <a:buNone/>
              <a:defRPr sz="2400" b="0" i="0" cap="all" baseline="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
        <p:nvSpPr>
          <p:cNvPr id="26" name="Text Placeholder 6">
            <a:extLst>
              <a:ext uri="{FF2B5EF4-FFF2-40B4-BE49-F238E27FC236}">
                <a16:creationId xmlns:a16="http://schemas.microsoft.com/office/drawing/2014/main" id="{0DE65971-9A56-40C5-887B-E6C79EB094A8}"/>
              </a:ext>
            </a:extLst>
          </p:cNvPr>
          <p:cNvSpPr>
            <a:spLocks noGrp="1"/>
          </p:cNvSpPr>
          <p:nvPr>
            <p:ph type="body" sz="quarter" idx="38"/>
          </p:nvPr>
        </p:nvSpPr>
        <p:spPr>
          <a:xfrm>
            <a:off x="515937" y="1166755"/>
            <a:ext cx="11160124" cy="523220"/>
          </a:xfrm>
          <a:prstGeom prst="rect">
            <a:avLst/>
          </a:prstGeom>
        </p:spPr>
        <p:txBody>
          <a:bodyPr lIns="0" tIns="0" rIns="0" bIns="0"/>
          <a:lstStyle>
            <a:lvl1pPr marL="0" indent="0">
              <a:buNone/>
              <a:defRPr sz="1400"/>
            </a:lvl1pPr>
            <a:lvl2pPr marL="457200" indent="0">
              <a:buNone/>
              <a:defRPr sz="1200"/>
            </a:lvl2pPr>
            <a:lvl3pPr marL="914400" indent="0">
              <a:buNone/>
              <a:defRPr sz="1100"/>
            </a:lvl3pPr>
            <a:lvl4pPr marL="1371600" indent="0">
              <a:buNone/>
              <a:defRPr sz="1050"/>
            </a:lvl4pPr>
            <a:lvl5pPr marL="1828800" indent="0">
              <a:buNone/>
              <a:defRPr sz="1050"/>
            </a:lvl5pPr>
          </a:lstStyle>
          <a:p>
            <a:pPr lvl="0"/>
            <a:r>
              <a:rPr lang="en-US"/>
              <a:t>Click to edit Master text styles</a:t>
            </a:r>
          </a:p>
        </p:txBody>
      </p:sp>
      <p:sp>
        <p:nvSpPr>
          <p:cNvPr id="14" name="Text Placeholder 13">
            <a:extLst>
              <a:ext uri="{FF2B5EF4-FFF2-40B4-BE49-F238E27FC236}">
                <a16:creationId xmlns:a16="http://schemas.microsoft.com/office/drawing/2014/main" id="{867A014F-B05F-4923-8DEA-168D4B66B627}"/>
              </a:ext>
            </a:extLst>
          </p:cNvPr>
          <p:cNvSpPr>
            <a:spLocks noGrp="1"/>
          </p:cNvSpPr>
          <p:nvPr userDrawn="1">
            <p:ph type="body" sz="quarter" idx="39"/>
          </p:nvPr>
        </p:nvSpPr>
        <p:spPr>
          <a:xfrm>
            <a:off x="650875" y="1976006"/>
            <a:ext cx="2376488" cy="508000"/>
          </a:xfrm>
          <a:prstGeom prst="rect">
            <a:avLst/>
          </a:prstGeom>
        </p:spPr>
        <p:txBody>
          <a:bodyPr lIns="0" tIns="0" rIns="0" bIns="0" anchor="ctr"/>
          <a:lstStyle>
            <a:lvl1pPr marL="0" indent="0">
              <a:buNone/>
              <a:defRPr sz="1400">
                <a:solidFill>
                  <a:schemeClr val="accent1"/>
                </a:solidFill>
              </a:defRPr>
            </a:lvl1pPr>
          </a:lstStyle>
          <a:p>
            <a:pPr lvl="0"/>
            <a:r>
              <a:rPr lang="en-US"/>
              <a:t>Click to edit Master text styles</a:t>
            </a:r>
          </a:p>
        </p:txBody>
      </p:sp>
      <p:sp>
        <p:nvSpPr>
          <p:cNvPr id="46" name="Text Placeholder 13">
            <a:extLst>
              <a:ext uri="{FF2B5EF4-FFF2-40B4-BE49-F238E27FC236}">
                <a16:creationId xmlns:a16="http://schemas.microsoft.com/office/drawing/2014/main" id="{C68CC036-72E9-4E1E-B964-87CA113AE56C}"/>
              </a:ext>
            </a:extLst>
          </p:cNvPr>
          <p:cNvSpPr>
            <a:spLocks noGrp="1"/>
          </p:cNvSpPr>
          <p:nvPr userDrawn="1">
            <p:ph type="body" sz="quarter" idx="40"/>
          </p:nvPr>
        </p:nvSpPr>
        <p:spPr>
          <a:xfrm>
            <a:off x="3488499" y="1976006"/>
            <a:ext cx="2376488" cy="508000"/>
          </a:xfrm>
          <a:prstGeom prst="rect">
            <a:avLst/>
          </a:prstGeom>
        </p:spPr>
        <p:txBody>
          <a:bodyPr lIns="0" tIns="0" rIns="0" bIns="0" anchor="ctr"/>
          <a:lstStyle>
            <a:lvl1pPr marL="0" indent="0">
              <a:buNone/>
              <a:defRPr sz="1400">
                <a:solidFill>
                  <a:schemeClr val="accent1"/>
                </a:solidFill>
              </a:defRPr>
            </a:lvl1pPr>
          </a:lstStyle>
          <a:p>
            <a:pPr lvl="0"/>
            <a:r>
              <a:rPr lang="en-US"/>
              <a:t>Click to edit Master text styles</a:t>
            </a:r>
          </a:p>
        </p:txBody>
      </p:sp>
      <p:sp>
        <p:nvSpPr>
          <p:cNvPr id="48" name="Text Placeholder 13">
            <a:extLst>
              <a:ext uri="{FF2B5EF4-FFF2-40B4-BE49-F238E27FC236}">
                <a16:creationId xmlns:a16="http://schemas.microsoft.com/office/drawing/2014/main" id="{79952253-5E34-4E87-9A5A-265DF3D44785}"/>
              </a:ext>
            </a:extLst>
          </p:cNvPr>
          <p:cNvSpPr>
            <a:spLocks noGrp="1"/>
          </p:cNvSpPr>
          <p:nvPr userDrawn="1">
            <p:ph type="body" sz="quarter" idx="41"/>
          </p:nvPr>
        </p:nvSpPr>
        <p:spPr>
          <a:xfrm>
            <a:off x="6326418" y="1976006"/>
            <a:ext cx="2376488" cy="508000"/>
          </a:xfrm>
          <a:prstGeom prst="rect">
            <a:avLst/>
          </a:prstGeom>
        </p:spPr>
        <p:txBody>
          <a:bodyPr lIns="0" tIns="0" rIns="0" bIns="0" anchor="ctr"/>
          <a:lstStyle>
            <a:lvl1pPr marL="0" indent="0">
              <a:buNone/>
              <a:defRPr sz="1400">
                <a:solidFill>
                  <a:schemeClr val="accent1"/>
                </a:solidFill>
              </a:defRPr>
            </a:lvl1pPr>
          </a:lstStyle>
          <a:p>
            <a:pPr lvl="0"/>
            <a:r>
              <a:rPr lang="en-US"/>
              <a:t>Click to edit Master text styles</a:t>
            </a:r>
          </a:p>
        </p:txBody>
      </p:sp>
      <p:sp>
        <p:nvSpPr>
          <p:cNvPr id="49" name="Text Placeholder 13">
            <a:extLst>
              <a:ext uri="{FF2B5EF4-FFF2-40B4-BE49-F238E27FC236}">
                <a16:creationId xmlns:a16="http://schemas.microsoft.com/office/drawing/2014/main" id="{0895ED39-2209-4FE8-BA4F-15142339FFB5}"/>
              </a:ext>
            </a:extLst>
          </p:cNvPr>
          <p:cNvSpPr>
            <a:spLocks noGrp="1"/>
          </p:cNvSpPr>
          <p:nvPr userDrawn="1">
            <p:ph type="body" sz="quarter" idx="42"/>
          </p:nvPr>
        </p:nvSpPr>
        <p:spPr>
          <a:xfrm>
            <a:off x="9164042" y="1976006"/>
            <a:ext cx="2376488" cy="508000"/>
          </a:xfrm>
          <a:prstGeom prst="rect">
            <a:avLst/>
          </a:prstGeom>
        </p:spPr>
        <p:txBody>
          <a:bodyPr lIns="0" tIns="0" rIns="0" bIns="0" anchor="ctr"/>
          <a:lstStyle>
            <a:lvl1pPr marL="0" indent="0">
              <a:buNone/>
              <a:defRPr sz="1400">
                <a:solidFill>
                  <a:schemeClr val="accent1"/>
                </a:solidFill>
              </a:defRPr>
            </a:lvl1pPr>
          </a:lstStyle>
          <a:p>
            <a:pPr lvl="0"/>
            <a:r>
              <a:rPr lang="en-US"/>
              <a:t>Click to edit Master text styles</a:t>
            </a:r>
          </a:p>
        </p:txBody>
      </p:sp>
      <p:sp>
        <p:nvSpPr>
          <p:cNvPr id="17" name="Text Placeholder 16">
            <a:extLst>
              <a:ext uri="{FF2B5EF4-FFF2-40B4-BE49-F238E27FC236}">
                <a16:creationId xmlns:a16="http://schemas.microsoft.com/office/drawing/2014/main" id="{3A608593-893F-45A0-8D66-3B563B53EDC5}"/>
              </a:ext>
            </a:extLst>
          </p:cNvPr>
          <p:cNvSpPr>
            <a:spLocks noGrp="1"/>
          </p:cNvSpPr>
          <p:nvPr userDrawn="1">
            <p:ph type="body" sz="quarter" idx="43"/>
          </p:nvPr>
        </p:nvSpPr>
        <p:spPr>
          <a:xfrm>
            <a:off x="650875" y="2577381"/>
            <a:ext cx="2376488" cy="3527424"/>
          </a:xfrm>
          <a:prstGeom prst="rect">
            <a:avLst/>
          </a:prstGeom>
        </p:spPr>
        <p:txBody>
          <a:bodyPr lIns="0" tIns="0" rIns="0" bIns="0"/>
          <a:lstStyle>
            <a:lvl1pPr marL="180000" indent="-144000">
              <a:buFont typeface="Roboto Light" panose="02000000000000000000" pitchFamily="2" charset="0"/>
              <a:buChar char="›"/>
              <a:defRPr lang="en-US" sz="1200" kern="1200" dirty="0" smtClean="0">
                <a:solidFill>
                  <a:schemeClr val="tx1"/>
                </a:solidFill>
                <a:latin typeface="+mn-lt"/>
                <a:ea typeface="+mn-ea"/>
                <a:cs typeface="+mn-cs"/>
              </a:defRPr>
            </a:lvl1pPr>
            <a:lvl2pPr marL="685800" indent="-228600">
              <a:buClr>
                <a:schemeClr val="accent3"/>
              </a:buClr>
              <a:buFont typeface="Roboto Light" panose="02000000000000000000" pitchFamily="2" charset="0"/>
              <a:buChar char="›"/>
              <a:defRPr sz="1100"/>
            </a:lvl2pPr>
            <a:lvl3pPr marL="1143000" indent="-228600">
              <a:buClr>
                <a:schemeClr val="accent3"/>
              </a:buClr>
              <a:buFont typeface="Roboto Light" panose="02000000000000000000" pitchFamily="2" charset="0"/>
              <a:buChar char="›"/>
              <a:defRPr sz="1050"/>
            </a:lvl3pPr>
            <a:lvl4pPr marL="1600200" indent="-228600">
              <a:buClr>
                <a:schemeClr val="accent3"/>
              </a:buClr>
              <a:buFont typeface="Roboto Light" panose="02000000000000000000" pitchFamily="2" charset="0"/>
              <a:buChar char="›"/>
              <a:defRPr sz="1000"/>
            </a:lvl4pPr>
            <a:lvl5pPr marL="2057400" indent="-228600">
              <a:buClr>
                <a:schemeClr val="accent3"/>
              </a:buClr>
              <a:buFont typeface="Roboto Light" panose="02000000000000000000" pitchFamily="2" charset="0"/>
              <a:buChar char="›"/>
              <a:defRPr sz="1000"/>
            </a:lvl5pPr>
          </a:lstStyle>
          <a:p>
            <a:pPr marL="228600" lvl="0" indent="-228600" algn="l" defTabSz="914400" rtl="0" eaLnBrk="1" latinLnBrk="0" hangingPunct="1">
              <a:lnSpc>
                <a:spcPct val="90000"/>
              </a:lnSpc>
              <a:spcBef>
                <a:spcPts val="300"/>
              </a:spcBef>
              <a:buClr>
                <a:schemeClr val="accent3"/>
              </a:buClr>
              <a:buFont typeface="Roboto Light" panose="02000000000000000000" pitchFamily="2" charset="0"/>
              <a:buChar char="›"/>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7" name="Text Placeholder 16">
            <a:extLst>
              <a:ext uri="{FF2B5EF4-FFF2-40B4-BE49-F238E27FC236}">
                <a16:creationId xmlns:a16="http://schemas.microsoft.com/office/drawing/2014/main" id="{446C129F-C4A7-47D8-9EF7-01718039EEC1}"/>
              </a:ext>
            </a:extLst>
          </p:cNvPr>
          <p:cNvSpPr>
            <a:spLocks noGrp="1"/>
          </p:cNvSpPr>
          <p:nvPr userDrawn="1">
            <p:ph type="body" sz="quarter" idx="47"/>
          </p:nvPr>
        </p:nvSpPr>
        <p:spPr>
          <a:xfrm>
            <a:off x="3488597" y="2577381"/>
            <a:ext cx="2376488" cy="3527424"/>
          </a:xfrm>
          <a:prstGeom prst="rect">
            <a:avLst/>
          </a:prstGeom>
        </p:spPr>
        <p:txBody>
          <a:bodyPr lIns="0" tIns="0" rIns="0" bIns="0"/>
          <a:lstStyle>
            <a:lvl1pPr marL="180000" indent="-144000">
              <a:buFont typeface="Roboto Light" panose="02000000000000000000" pitchFamily="2" charset="0"/>
              <a:buChar char="›"/>
              <a:defRPr lang="en-US" sz="1200" kern="1200" dirty="0" smtClean="0">
                <a:solidFill>
                  <a:schemeClr val="tx1"/>
                </a:solidFill>
                <a:latin typeface="+mn-lt"/>
                <a:ea typeface="+mn-ea"/>
                <a:cs typeface="+mn-cs"/>
              </a:defRPr>
            </a:lvl1pPr>
            <a:lvl2pPr marL="685800" indent="-228600">
              <a:buClr>
                <a:schemeClr val="accent3"/>
              </a:buClr>
              <a:buFont typeface="Roboto Light" panose="02000000000000000000" pitchFamily="2" charset="0"/>
              <a:buChar char="›"/>
              <a:defRPr sz="1100"/>
            </a:lvl2pPr>
            <a:lvl3pPr marL="1143000" indent="-228600">
              <a:buClr>
                <a:schemeClr val="accent3"/>
              </a:buClr>
              <a:buFont typeface="Roboto Light" panose="02000000000000000000" pitchFamily="2" charset="0"/>
              <a:buChar char="›"/>
              <a:defRPr sz="1050"/>
            </a:lvl3pPr>
            <a:lvl4pPr marL="1600200" indent="-228600">
              <a:buClr>
                <a:schemeClr val="accent3"/>
              </a:buClr>
              <a:buFont typeface="Roboto Light" panose="02000000000000000000" pitchFamily="2" charset="0"/>
              <a:buChar char="›"/>
              <a:defRPr sz="1000"/>
            </a:lvl4pPr>
            <a:lvl5pPr marL="2057400" indent="-228600">
              <a:buClr>
                <a:schemeClr val="accent3"/>
              </a:buClr>
              <a:buFont typeface="Roboto Light" panose="02000000000000000000" pitchFamily="2" charset="0"/>
              <a:buChar char="›"/>
              <a:defRPr sz="1000"/>
            </a:lvl5pPr>
          </a:lstStyle>
          <a:p>
            <a:pPr marL="228600" lvl="0" indent="-228600" algn="l" defTabSz="914400" rtl="0" eaLnBrk="1" latinLnBrk="0" hangingPunct="1">
              <a:lnSpc>
                <a:spcPct val="90000"/>
              </a:lnSpc>
              <a:spcBef>
                <a:spcPts val="300"/>
              </a:spcBef>
              <a:buClr>
                <a:schemeClr val="accent3"/>
              </a:buClr>
              <a:buFont typeface="Roboto Light" panose="02000000000000000000" pitchFamily="2" charset="0"/>
              <a:buChar char="›"/>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8" name="Text Placeholder 16">
            <a:extLst>
              <a:ext uri="{FF2B5EF4-FFF2-40B4-BE49-F238E27FC236}">
                <a16:creationId xmlns:a16="http://schemas.microsoft.com/office/drawing/2014/main" id="{B8CB20DF-A246-4ADE-8E98-3647A8618B9B}"/>
              </a:ext>
            </a:extLst>
          </p:cNvPr>
          <p:cNvSpPr>
            <a:spLocks noGrp="1"/>
          </p:cNvSpPr>
          <p:nvPr userDrawn="1">
            <p:ph type="body" sz="quarter" idx="48"/>
          </p:nvPr>
        </p:nvSpPr>
        <p:spPr>
          <a:xfrm>
            <a:off x="6326319" y="2577381"/>
            <a:ext cx="2376488" cy="3527424"/>
          </a:xfrm>
          <a:prstGeom prst="rect">
            <a:avLst/>
          </a:prstGeom>
        </p:spPr>
        <p:txBody>
          <a:bodyPr lIns="0" tIns="0" rIns="0" bIns="0"/>
          <a:lstStyle>
            <a:lvl1pPr marL="180000" indent="-144000">
              <a:buFont typeface="Roboto Light" panose="02000000000000000000" pitchFamily="2" charset="0"/>
              <a:buChar char="›"/>
              <a:defRPr lang="en-US" sz="1200" kern="1200" dirty="0" smtClean="0">
                <a:solidFill>
                  <a:schemeClr val="tx1"/>
                </a:solidFill>
                <a:latin typeface="+mn-lt"/>
                <a:ea typeface="+mn-ea"/>
                <a:cs typeface="+mn-cs"/>
              </a:defRPr>
            </a:lvl1pPr>
            <a:lvl2pPr marL="685800" indent="-228600">
              <a:buClr>
                <a:schemeClr val="accent3"/>
              </a:buClr>
              <a:buFont typeface="Roboto Light" panose="02000000000000000000" pitchFamily="2" charset="0"/>
              <a:buChar char="›"/>
              <a:defRPr sz="1100"/>
            </a:lvl2pPr>
            <a:lvl3pPr marL="1143000" indent="-228600">
              <a:buClr>
                <a:schemeClr val="accent3"/>
              </a:buClr>
              <a:buFont typeface="Roboto Light" panose="02000000000000000000" pitchFamily="2" charset="0"/>
              <a:buChar char="›"/>
              <a:defRPr sz="1050"/>
            </a:lvl3pPr>
            <a:lvl4pPr marL="1600200" indent="-228600">
              <a:buClr>
                <a:schemeClr val="accent3"/>
              </a:buClr>
              <a:buFont typeface="Roboto Light" panose="02000000000000000000" pitchFamily="2" charset="0"/>
              <a:buChar char="›"/>
              <a:defRPr sz="1000"/>
            </a:lvl4pPr>
            <a:lvl5pPr marL="2057400" indent="-228600">
              <a:buClr>
                <a:schemeClr val="accent3"/>
              </a:buClr>
              <a:buFont typeface="Roboto Light" panose="02000000000000000000" pitchFamily="2" charset="0"/>
              <a:buChar char="›"/>
              <a:defRPr sz="1000"/>
            </a:lvl5pPr>
          </a:lstStyle>
          <a:p>
            <a:pPr marL="228600" lvl="0" indent="-228600" algn="l" defTabSz="914400" rtl="0" eaLnBrk="1" latinLnBrk="0" hangingPunct="1">
              <a:lnSpc>
                <a:spcPct val="90000"/>
              </a:lnSpc>
              <a:spcBef>
                <a:spcPts val="300"/>
              </a:spcBef>
              <a:buClr>
                <a:schemeClr val="accent3"/>
              </a:buClr>
              <a:buFont typeface="Roboto Light" panose="02000000000000000000" pitchFamily="2" charset="0"/>
              <a:buChar char="›"/>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9" name="Text Placeholder 16">
            <a:extLst>
              <a:ext uri="{FF2B5EF4-FFF2-40B4-BE49-F238E27FC236}">
                <a16:creationId xmlns:a16="http://schemas.microsoft.com/office/drawing/2014/main" id="{EC67B469-2862-4DEF-A573-2A735DD4301F}"/>
              </a:ext>
            </a:extLst>
          </p:cNvPr>
          <p:cNvSpPr>
            <a:spLocks noGrp="1"/>
          </p:cNvSpPr>
          <p:nvPr userDrawn="1">
            <p:ph type="body" sz="quarter" idx="49"/>
          </p:nvPr>
        </p:nvSpPr>
        <p:spPr>
          <a:xfrm>
            <a:off x="9164042" y="2577381"/>
            <a:ext cx="2376488" cy="3527424"/>
          </a:xfrm>
          <a:prstGeom prst="rect">
            <a:avLst/>
          </a:prstGeom>
        </p:spPr>
        <p:txBody>
          <a:bodyPr lIns="0" tIns="0" rIns="0" bIns="0"/>
          <a:lstStyle>
            <a:lvl1pPr marL="180000" indent="-144000">
              <a:buFont typeface="Roboto Light" panose="02000000000000000000" pitchFamily="2" charset="0"/>
              <a:buChar char="›"/>
              <a:defRPr lang="en-US" sz="1200" kern="1200" dirty="0" smtClean="0">
                <a:solidFill>
                  <a:schemeClr val="tx1"/>
                </a:solidFill>
                <a:latin typeface="+mn-lt"/>
                <a:ea typeface="+mn-ea"/>
                <a:cs typeface="+mn-cs"/>
              </a:defRPr>
            </a:lvl1pPr>
            <a:lvl2pPr marL="685800" indent="-228600">
              <a:buClr>
                <a:schemeClr val="accent3"/>
              </a:buClr>
              <a:buFont typeface="Roboto Light" panose="02000000000000000000" pitchFamily="2" charset="0"/>
              <a:buChar char="›"/>
              <a:defRPr sz="1100"/>
            </a:lvl2pPr>
            <a:lvl3pPr marL="1143000" indent="-228600">
              <a:buClr>
                <a:schemeClr val="accent3"/>
              </a:buClr>
              <a:buFont typeface="Roboto Light" panose="02000000000000000000" pitchFamily="2" charset="0"/>
              <a:buChar char="›"/>
              <a:defRPr sz="1050"/>
            </a:lvl3pPr>
            <a:lvl4pPr marL="1600200" indent="-228600">
              <a:buClr>
                <a:schemeClr val="accent3"/>
              </a:buClr>
              <a:buFont typeface="Roboto Light" panose="02000000000000000000" pitchFamily="2" charset="0"/>
              <a:buChar char="›"/>
              <a:defRPr sz="1000"/>
            </a:lvl4pPr>
            <a:lvl5pPr marL="2057400" indent="-228600">
              <a:buClr>
                <a:schemeClr val="accent3"/>
              </a:buClr>
              <a:buFont typeface="Roboto Light" panose="02000000000000000000" pitchFamily="2" charset="0"/>
              <a:buChar char="›"/>
              <a:defRPr sz="1000"/>
            </a:lvl5pPr>
          </a:lstStyle>
          <a:p>
            <a:pPr marL="228600" lvl="0" indent="-228600" algn="l" defTabSz="914400" rtl="0" eaLnBrk="1" latinLnBrk="0" hangingPunct="1">
              <a:lnSpc>
                <a:spcPct val="90000"/>
              </a:lnSpc>
              <a:spcBef>
                <a:spcPts val="300"/>
              </a:spcBef>
              <a:buClr>
                <a:schemeClr val="accent3"/>
              </a:buClr>
              <a:buFont typeface="Roboto Light" panose="02000000000000000000" pitchFamily="2" charset="0"/>
              <a:buChar char="›"/>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63160809"/>
      </p:ext>
    </p:extLst>
  </p:cSld>
  <p:clrMapOvr>
    <a:masterClrMapping/>
  </p:clrMapOvr>
  <p:extLst>
    <p:ext uri="{DCECCB84-F9BA-43D5-87BE-67443E8EF086}">
      <p15:sldGuideLst xmlns:p15="http://schemas.microsoft.com/office/powerpoint/2012/main"/>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_6 content pieces">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id="{2EBB37DC-1DE7-49B4-9654-57F21EE66FB8}"/>
              </a:ext>
            </a:extLst>
          </p:cNvPr>
          <p:cNvSpPr>
            <a:spLocks noGrp="1"/>
          </p:cNvSpPr>
          <p:nvPr>
            <p:ph type="body" sz="quarter" idx="10"/>
          </p:nvPr>
        </p:nvSpPr>
        <p:spPr>
          <a:xfrm>
            <a:off x="515938" y="386557"/>
            <a:ext cx="11160124" cy="468312"/>
          </a:xfrm>
          <a:prstGeom prst="rect">
            <a:avLst/>
          </a:prstGeom>
        </p:spPr>
        <p:txBody>
          <a:bodyPr lIns="0" tIns="0" rIns="0" bIns="0" anchor="ctr"/>
          <a:lstStyle>
            <a:lvl1pPr marL="0" indent="0">
              <a:lnSpc>
                <a:spcPct val="90000"/>
              </a:lnSpc>
              <a:spcBef>
                <a:spcPts val="0"/>
              </a:spcBef>
              <a:buNone/>
              <a:defRPr sz="2400" b="0" i="0" cap="all" baseline="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
        <p:nvSpPr>
          <p:cNvPr id="10" name="Text Placeholder 9">
            <a:extLst>
              <a:ext uri="{FF2B5EF4-FFF2-40B4-BE49-F238E27FC236}">
                <a16:creationId xmlns:a16="http://schemas.microsoft.com/office/drawing/2014/main" id="{2B3D86EF-E9D5-46BD-862B-68D85886013E}"/>
              </a:ext>
            </a:extLst>
          </p:cNvPr>
          <p:cNvSpPr>
            <a:spLocks noGrp="1"/>
          </p:cNvSpPr>
          <p:nvPr>
            <p:ph type="body" sz="quarter" idx="11"/>
          </p:nvPr>
        </p:nvSpPr>
        <p:spPr>
          <a:xfrm>
            <a:off x="1070232" y="1160461"/>
            <a:ext cx="3050307" cy="550489"/>
          </a:xfrm>
          <a:prstGeom prst="rect">
            <a:avLst/>
          </a:prstGeom>
          <a:solidFill>
            <a:schemeClr val="bg1">
              <a:lumMod val="95000"/>
            </a:schemeClr>
          </a:solidFill>
          <a:ln w="6350">
            <a:solidFill>
              <a:schemeClr val="bg1">
                <a:lumMod val="85000"/>
              </a:schemeClr>
            </a:solidFill>
          </a:ln>
        </p:spPr>
        <p:txBody>
          <a:bodyPr wrap="square" lIns="91440" tIns="45720" rIns="91440" bIns="45720" anchor="ctr">
            <a:noAutofit/>
          </a:bodyPr>
          <a:lstStyle>
            <a:lvl1pPr marL="0" indent="0">
              <a:lnSpc>
                <a:spcPct val="100000"/>
              </a:lnSpc>
              <a:buNone/>
              <a:defRPr sz="1600" b="0">
                <a:solidFill>
                  <a:schemeClr val="accent1"/>
                </a:solidFill>
                <a:latin typeface="+mn-lt"/>
              </a:defRPr>
            </a:lvl1pPr>
          </a:lstStyle>
          <a:p>
            <a:pPr lvl="0"/>
            <a:r>
              <a:rPr lang="en-US"/>
              <a:t>Click to edit Master text styles</a:t>
            </a:r>
          </a:p>
        </p:txBody>
      </p:sp>
      <p:sp>
        <p:nvSpPr>
          <p:cNvPr id="66" name="Text Placeholder 9">
            <a:extLst>
              <a:ext uri="{FF2B5EF4-FFF2-40B4-BE49-F238E27FC236}">
                <a16:creationId xmlns:a16="http://schemas.microsoft.com/office/drawing/2014/main" id="{D8977D56-2277-44D0-B2CE-D67776ADF857}"/>
              </a:ext>
            </a:extLst>
          </p:cNvPr>
          <p:cNvSpPr>
            <a:spLocks noGrp="1"/>
          </p:cNvSpPr>
          <p:nvPr>
            <p:ph type="body" sz="quarter" idx="12"/>
          </p:nvPr>
        </p:nvSpPr>
        <p:spPr>
          <a:xfrm>
            <a:off x="4844187" y="1160461"/>
            <a:ext cx="3054116" cy="550489"/>
          </a:xfrm>
          <a:prstGeom prst="rect">
            <a:avLst/>
          </a:prstGeom>
          <a:solidFill>
            <a:schemeClr val="bg1">
              <a:lumMod val="95000"/>
            </a:schemeClr>
          </a:solidFill>
          <a:ln w="6350">
            <a:solidFill>
              <a:schemeClr val="bg1">
                <a:lumMod val="85000"/>
              </a:schemeClr>
            </a:solidFill>
          </a:ln>
        </p:spPr>
        <p:txBody>
          <a:bodyPr wrap="square" lIns="91440" tIns="45720" rIns="91440" bIns="45720" anchor="ctr">
            <a:noAutofit/>
          </a:bodyPr>
          <a:lstStyle>
            <a:lvl1pPr marL="0" indent="0">
              <a:lnSpc>
                <a:spcPct val="100000"/>
              </a:lnSpc>
              <a:buNone/>
              <a:defRPr sz="1600" b="0">
                <a:solidFill>
                  <a:schemeClr val="accent1"/>
                </a:solidFill>
                <a:latin typeface="+mn-lt"/>
              </a:defRPr>
            </a:lvl1pPr>
          </a:lstStyle>
          <a:p>
            <a:pPr lvl="0"/>
            <a:r>
              <a:rPr lang="en-US"/>
              <a:t>Click to edit Master text styles</a:t>
            </a:r>
          </a:p>
        </p:txBody>
      </p:sp>
      <p:sp>
        <p:nvSpPr>
          <p:cNvPr id="67" name="Text Placeholder 9">
            <a:extLst>
              <a:ext uri="{FF2B5EF4-FFF2-40B4-BE49-F238E27FC236}">
                <a16:creationId xmlns:a16="http://schemas.microsoft.com/office/drawing/2014/main" id="{3AC46C3D-8581-4D69-9C70-8CA56411951C}"/>
              </a:ext>
            </a:extLst>
          </p:cNvPr>
          <p:cNvSpPr>
            <a:spLocks noGrp="1"/>
          </p:cNvSpPr>
          <p:nvPr>
            <p:ph type="body" sz="quarter" idx="13"/>
          </p:nvPr>
        </p:nvSpPr>
        <p:spPr>
          <a:xfrm>
            <a:off x="8621947" y="1160461"/>
            <a:ext cx="3054116" cy="550489"/>
          </a:xfrm>
          <a:prstGeom prst="rect">
            <a:avLst/>
          </a:prstGeom>
          <a:solidFill>
            <a:schemeClr val="bg1">
              <a:lumMod val="95000"/>
            </a:schemeClr>
          </a:solidFill>
          <a:ln w="6350">
            <a:solidFill>
              <a:schemeClr val="bg1">
                <a:lumMod val="85000"/>
              </a:schemeClr>
            </a:solidFill>
          </a:ln>
        </p:spPr>
        <p:txBody>
          <a:bodyPr wrap="square" lIns="91440" tIns="45720" rIns="91440" bIns="45720" anchor="ctr">
            <a:noAutofit/>
          </a:bodyPr>
          <a:lstStyle>
            <a:lvl1pPr marL="0" indent="0">
              <a:lnSpc>
                <a:spcPct val="100000"/>
              </a:lnSpc>
              <a:buNone/>
              <a:defRPr sz="1600" b="0">
                <a:solidFill>
                  <a:schemeClr val="accent1"/>
                </a:solidFill>
                <a:latin typeface="+mn-lt"/>
              </a:defRPr>
            </a:lvl1pPr>
          </a:lstStyle>
          <a:p>
            <a:pPr lvl="0"/>
            <a:r>
              <a:rPr lang="en-US"/>
              <a:t>Click to edit Master text styles</a:t>
            </a:r>
          </a:p>
        </p:txBody>
      </p:sp>
      <p:sp>
        <p:nvSpPr>
          <p:cNvPr id="68" name="Text Placeholder 9">
            <a:extLst>
              <a:ext uri="{FF2B5EF4-FFF2-40B4-BE49-F238E27FC236}">
                <a16:creationId xmlns:a16="http://schemas.microsoft.com/office/drawing/2014/main" id="{5B53CCA1-666D-4056-A745-DCEA95E792A4}"/>
              </a:ext>
            </a:extLst>
          </p:cNvPr>
          <p:cNvSpPr>
            <a:spLocks noGrp="1"/>
          </p:cNvSpPr>
          <p:nvPr>
            <p:ph type="body" sz="quarter" idx="14"/>
          </p:nvPr>
        </p:nvSpPr>
        <p:spPr>
          <a:xfrm>
            <a:off x="1067810" y="3773918"/>
            <a:ext cx="3054116" cy="550489"/>
          </a:xfrm>
          <a:prstGeom prst="rect">
            <a:avLst/>
          </a:prstGeom>
          <a:solidFill>
            <a:schemeClr val="bg1">
              <a:lumMod val="95000"/>
            </a:schemeClr>
          </a:solidFill>
          <a:ln w="6350">
            <a:solidFill>
              <a:schemeClr val="bg1">
                <a:lumMod val="85000"/>
              </a:schemeClr>
            </a:solidFill>
          </a:ln>
        </p:spPr>
        <p:txBody>
          <a:bodyPr wrap="square" lIns="91440" tIns="45720" rIns="91440" bIns="45720" anchor="ctr">
            <a:noAutofit/>
          </a:bodyPr>
          <a:lstStyle>
            <a:lvl1pPr marL="0" indent="0">
              <a:lnSpc>
                <a:spcPct val="100000"/>
              </a:lnSpc>
              <a:buNone/>
              <a:defRPr sz="1600" b="0">
                <a:solidFill>
                  <a:schemeClr val="accent1"/>
                </a:solidFill>
                <a:latin typeface="+mn-lt"/>
              </a:defRPr>
            </a:lvl1pPr>
          </a:lstStyle>
          <a:p>
            <a:pPr lvl="0"/>
            <a:r>
              <a:rPr lang="en-US"/>
              <a:t>Click to edit Master text styles</a:t>
            </a:r>
          </a:p>
        </p:txBody>
      </p:sp>
      <p:sp>
        <p:nvSpPr>
          <p:cNvPr id="69" name="Text Placeholder 9">
            <a:extLst>
              <a:ext uri="{FF2B5EF4-FFF2-40B4-BE49-F238E27FC236}">
                <a16:creationId xmlns:a16="http://schemas.microsoft.com/office/drawing/2014/main" id="{9B908B9C-EB30-4A4E-B109-822650E88363}"/>
              </a:ext>
            </a:extLst>
          </p:cNvPr>
          <p:cNvSpPr>
            <a:spLocks noGrp="1"/>
          </p:cNvSpPr>
          <p:nvPr>
            <p:ph type="body" sz="quarter" idx="15"/>
          </p:nvPr>
        </p:nvSpPr>
        <p:spPr>
          <a:xfrm>
            <a:off x="4845573" y="3773918"/>
            <a:ext cx="3054116" cy="550489"/>
          </a:xfrm>
          <a:prstGeom prst="rect">
            <a:avLst/>
          </a:prstGeom>
          <a:solidFill>
            <a:schemeClr val="bg1">
              <a:lumMod val="95000"/>
            </a:schemeClr>
          </a:solidFill>
          <a:ln w="6350">
            <a:solidFill>
              <a:schemeClr val="bg1">
                <a:lumMod val="85000"/>
              </a:schemeClr>
            </a:solidFill>
          </a:ln>
        </p:spPr>
        <p:txBody>
          <a:bodyPr wrap="square" lIns="91440" tIns="45720" rIns="91440" bIns="45720" anchor="ctr">
            <a:noAutofit/>
          </a:bodyPr>
          <a:lstStyle>
            <a:lvl1pPr marL="0" indent="0">
              <a:lnSpc>
                <a:spcPct val="100000"/>
              </a:lnSpc>
              <a:buNone/>
              <a:defRPr sz="1600" b="0">
                <a:solidFill>
                  <a:schemeClr val="accent1"/>
                </a:solidFill>
                <a:latin typeface="+mn-lt"/>
              </a:defRPr>
            </a:lvl1pPr>
          </a:lstStyle>
          <a:p>
            <a:pPr lvl="0"/>
            <a:r>
              <a:rPr lang="en-US"/>
              <a:t>Click to edit Master text styles</a:t>
            </a:r>
          </a:p>
        </p:txBody>
      </p:sp>
      <p:sp>
        <p:nvSpPr>
          <p:cNvPr id="70" name="Text Placeholder 9">
            <a:extLst>
              <a:ext uri="{FF2B5EF4-FFF2-40B4-BE49-F238E27FC236}">
                <a16:creationId xmlns:a16="http://schemas.microsoft.com/office/drawing/2014/main" id="{2A298765-A0FD-4FDE-9D7D-620CC256C33D}"/>
              </a:ext>
            </a:extLst>
          </p:cNvPr>
          <p:cNvSpPr>
            <a:spLocks noGrp="1"/>
          </p:cNvSpPr>
          <p:nvPr>
            <p:ph type="body" sz="quarter" idx="16"/>
          </p:nvPr>
        </p:nvSpPr>
        <p:spPr>
          <a:xfrm>
            <a:off x="8621947" y="3773918"/>
            <a:ext cx="3054116" cy="550489"/>
          </a:xfrm>
          <a:prstGeom prst="rect">
            <a:avLst/>
          </a:prstGeom>
          <a:solidFill>
            <a:schemeClr val="bg1">
              <a:lumMod val="95000"/>
            </a:schemeClr>
          </a:solidFill>
          <a:ln w="6350">
            <a:solidFill>
              <a:schemeClr val="bg1">
                <a:lumMod val="85000"/>
              </a:schemeClr>
            </a:solidFill>
          </a:ln>
        </p:spPr>
        <p:txBody>
          <a:bodyPr wrap="square" lIns="91440" tIns="45720" rIns="91440" bIns="45720" anchor="ctr">
            <a:noAutofit/>
          </a:bodyPr>
          <a:lstStyle>
            <a:lvl1pPr marL="0" indent="0">
              <a:lnSpc>
                <a:spcPct val="100000"/>
              </a:lnSpc>
              <a:buNone/>
              <a:defRPr sz="1600" b="0">
                <a:solidFill>
                  <a:schemeClr val="accent1"/>
                </a:solidFill>
                <a:latin typeface="+mn-lt"/>
              </a:defRPr>
            </a:lvl1pPr>
          </a:lstStyle>
          <a:p>
            <a:pPr lvl="0"/>
            <a:r>
              <a:rPr lang="en-US"/>
              <a:t>Click to edit Master text styles</a:t>
            </a:r>
          </a:p>
        </p:txBody>
      </p:sp>
      <p:sp>
        <p:nvSpPr>
          <p:cNvPr id="3" name="Text Placeholder 9">
            <a:extLst>
              <a:ext uri="{FF2B5EF4-FFF2-40B4-BE49-F238E27FC236}">
                <a16:creationId xmlns:a16="http://schemas.microsoft.com/office/drawing/2014/main" id="{4B6EE19B-2119-67D4-D280-EE630E7B85DF}"/>
              </a:ext>
            </a:extLst>
          </p:cNvPr>
          <p:cNvSpPr>
            <a:spLocks noGrp="1"/>
          </p:cNvSpPr>
          <p:nvPr>
            <p:ph type="body" sz="quarter" idx="23" hasCustomPrompt="1"/>
          </p:nvPr>
        </p:nvSpPr>
        <p:spPr>
          <a:xfrm>
            <a:off x="515938" y="1160462"/>
            <a:ext cx="550104" cy="550488"/>
          </a:xfrm>
          <a:prstGeom prst="rect">
            <a:avLst/>
          </a:prstGeom>
          <a:solidFill>
            <a:schemeClr val="accent1"/>
          </a:solidFill>
          <a:ln w="6350">
            <a:solidFill>
              <a:schemeClr val="accent1"/>
            </a:solidFill>
          </a:ln>
        </p:spPr>
        <p:txBody>
          <a:bodyPr wrap="square" lIns="0" tIns="0" rIns="0" bIns="0" anchor="ctr">
            <a:noAutofit/>
          </a:bodyPr>
          <a:lstStyle>
            <a:lvl1pPr marL="0" indent="0" algn="ctr">
              <a:lnSpc>
                <a:spcPct val="100000"/>
              </a:lnSpc>
              <a:buNone/>
              <a:defRPr sz="1400" b="0">
                <a:solidFill>
                  <a:schemeClr val="bg1"/>
                </a:solidFill>
                <a:latin typeface="+mn-lt"/>
              </a:defRPr>
            </a:lvl1pPr>
          </a:lstStyle>
          <a:p>
            <a:pPr lvl="0"/>
            <a:r>
              <a:rPr lang="en-US"/>
              <a:t>Text</a:t>
            </a:r>
          </a:p>
        </p:txBody>
      </p:sp>
      <p:sp>
        <p:nvSpPr>
          <p:cNvPr id="13" name="Text Placeholder 9">
            <a:extLst>
              <a:ext uri="{FF2B5EF4-FFF2-40B4-BE49-F238E27FC236}">
                <a16:creationId xmlns:a16="http://schemas.microsoft.com/office/drawing/2014/main" id="{2CE718D4-0A93-878D-3A8C-E08E83770028}"/>
              </a:ext>
            </a:extLst>
          </p:cNvPr>
          <p:cNvSpPr>
            <a:spLocks noGrp="1"/>
          </p:cNvSpPr>
          <p:nvPr>
            <p:ph type="body" sz="quarter" idx="24" hasCustomPrompt="1"/>
          </p:nvPr>
        </p:nvSpPr>
        <p:spPr>
          <a:xfrm>
            <a:off x="4293699" y="1160462"/>
            <a:ext cx="550488" cy="550488"/>
          </a:xfrm>
          <a:prstGeom prst="rect">
            <a:avLst/>
          </a:prstGeom>
          <a:solidFill>
            <a:schemeClr val="accent1"/>
          </a:solidFill>
          <a:ln w="6350">
            <a:solidFill>
              <a:schemeClr val="accent1"/>
            </a:solidFill>
          </a:ln>
        </p:spPr>
        <p:txBody>
          <a:bodyPr wrap="square" lIns="0" tIns="0" rIns="0" bIns="0" anchor="ctr">
            <a:noAutofit/>
          </a:bodyPr>
          <a:lstStyle>
            <a:lvl1pPr marL="0" indent="0" algn="ctr">
              <a:lnSpc>
                <a:spcPct val="100000"/>
              </a:lnSpc>
              <a:buNone/>
              <a:defRPr sz="1400" b="0">
                <a:solidFill>
                  <a:schemeClr val="bg1"/>
                </a:solidFill>
                <a:latin typeface="+mn-lt"/>
              </a:defRPr>
            </a:lvl1pPr>
          </a:lstStyle>
          <a:p>
            <a:pPr lvl="0"/>
            <a:r>
              <a:rPr lang="en-US"/>
              <a:t>Text</a:t>
            </a:r>
          </a:p>
        </p:txBody>
      </p:sp>
      <p:sp>
        <p:nvSpPr>
          <p:cNvPr id="14" name="Text Placeholder 9">
            <a:extLst>
              <a:ext uri="{FF2B5EF4-FFF2-40B4-BE49-F238E27FC236}">
                <a16:creationId xmlns:a16="http://schemas.microsoft.com/office/drawing/2014/main" id="{8435D134-05B9-8658-A2F4-693B18E2F682}"/>
              </a:ext>
            </a:extLst>
          </p:cNvPr>
          <p:cNvSpPr>
            <a:spLocks noGrp="1"/>
          </p:cNvSpPr>
          <p:nvPr>
            <p:ph type="body" sz="quarter" idx="25" hasCustomPrompt="1"/>
          </p:nvPr>
        </p:nvSpPr>
        <p:spPr>
          <a:xfrm>
            <a:off x="8071459" y="1160462"/>
            <a:ext cx="550488" cy="550488"/>
          </a:xfrm>
          <a:prstGeom prst="rect">
            <a:avLst/>
          </a:prstGeom>
          <a:solidFill>
            <a:schemeClr val="accent1"/>
          </a:solidFill>
          <a:ln w="6350">
            <a:solidFill>
              <a:schemeClr val="accent1"/>
            </a:solidFill>
          </a:ln>
        </p:spPr>
        <p:txBody>
          <a:bodyPr wrap="square" lIns="0" tIns="0" rIns="0" bIns="0" anchor="ctr">
            <a:noAutofit/>
          </a:bodyPr>
          <a:lstStyle>
            <a:lvl1pPr marL="0" indent="0" algn="ctr">
              <a:lnSpc>
                <a:spcPct val="100000"/>
              </a:lnSpc>
              <a:buNone/>
              <a:defRPr sz="1400" b="0">
                <a:solidFill>
                  <a:schemeClr val="bg1"/>
                </a:solidFill>
                <a:latin typeface="+mn-lt"/>
              </a:defRPr>
            </a:lvl1pPr>
          </a:lstStyle>
          <a:p>
            <a:pPr lvl="0"/>
            <a:r>
              <a:rPr lang="en-US"/>
              <a:t>Text</a:t>
            </a:r>
          </a:p>
        </p:txBody>
      </p:sp>
      <p:sp>
        <p:nvSpPr>
          <p:cNvPr id="15" name="Text Placeholder 9">
            <a:extLst>
              <a:ext uri="{FF2B5EF4-FFF2-40B4-BE49-F238E27FC236}">
                <a16:creationId xmlns:a16="http://schemas.microsoft.com/office/drawing/2014/main" id="{28E637D7-0FF8-6432-89C8-D7826B953924}"/>
              </a:ext>
            </a:extLst>
          </p:cNvPr>
          <p:cNvSpPr>
            <a:spLocks noGrp="1"/>
          </p:cNvSpPr>
          <p:nvPr>
            <p:ph type="body" sz="quarter" idx="26" hasCustomPrompt="1"/>
          </p:nvPr>
        </p:nvSpPr>
        <p:spPr>
          <a:xfrm>
            <a:off x="515937" y="3773919"/>
            <a:ext cx="550488" cy="550488"/>
          </a:xfrm>
          <a:prstGeom prst="rect">
            <a:avLst/>
          </a:prstGeom>
          <a:solidFill>
            <a:schemeClr val="accent1"/>
          </a:solidFill>
          <a:ln w="6350">
            <a:solidFill>
              <a:schemeClr val="accent1"/>
            </a:solidFill>
          </a:ln>
        </p:spPr>
        <p:txBody>
          <a:bodyPr wrap="square" lIns="0" tIns="0" rIns="0" bIns="0" anchor="ctr">
            <a:noAutofit/>
          </a:bodyPr>
          <a:lstStyle>
            <a:lvl1pPr marL="0" indent="0" algn="ctr">
              <a:lnSpc>
                <a:spcPct val="100000"/>
              </a:lnSpc>
              <a:buNone/>
              <a:defRPr sz="1400" b="0">
                <a:solidFill>
                  <a:schemeClr val="bg1"/>
                </a:solidFill>
                <a:latin typeface="+mn-lt"/>
              </a:defRPr>
            </a:lvl1pPr>
          </a:lstStyle>
          <a:p>
            <a:pPr lvl="0"/>
            <a:r>
              <a:rPr lang="en-US"/>
              <a:t>Text</a:t>
            </a:r>
          </a:p>
        </p:txBody>
      </p:sp>
      <p:sp>
        <p:nvSpPr>
          <p:cNvPr id="16" name="Text Placeholder 9">
            <a:extLst>
              <a:ext uri="{FF2B5EF4-FFF2-40B4-BE49-F238E27FC236}">
                <a16:creationId xmlns:a16="http://schemas.microsoft.com/office/drawing/2014/main" id="{FFC49C5F-9F4E-A605-1231-3FB94D2505E3}"/>
              </a:ext>
            </a:extLst>
          </p:cNvPr>
          <p:cNvSpPr>
            <a:spLocks noGrp="1"/>
          </p:cNvSpPr>
          <p:nvPr>
            <p:ph type="body" sz="quarter" idx="27" hasCustomPrompt="1"/>
          </p:nvPr>
        </p:nvSpPr>
        <p:spPr>
          <a:xfrm>
            <a:off x="4293699" y="3773919"/>
            <a:ext cx="550488" cy="550488"/>
          </a:xfrm>
          <a:prstGeom prst="rect">
            <a:avLst/>
          </a:prstGeom>
          <a:solidFill>
            <a:schemeClr val="accent1"/>
          </a:solidFill>
          <a:ln w="6350">
            <a:solidFill>
              <a:schemeClr val="accent1"/>
            </a:solidFill>
          </a:ln>
        </p:spPr>
        <p:txBody>
          <a:bodyPr wrap="square" lIns="0" tIns="0" rIns="0" bIns="0" anchor="ctr">
            <a:noAutofit/>
          </a:bodyPr>
          <a:lstStyle>
            <a:lvl1pPr marL="0" indent="0" algn="ctr">
              <a:lnSpc>
                <a:spcPct val="100000"/>
              </a:lnSpc>
              <a:buNone/>
              <a:defRPr sz="1400" b="0">
                <a:solidFill>
                  <a:schemeClr val="bg1"/>
                </a:solidFill>
                <a:latin typeface="+mn-lt"/>
              </a:defRPr>
            </a:lvl1pPr>
          </a:lstStyle>
          <a:p>
            <a:pPr lvl="0"/>
            <a:r>
              <a:rPr lang="en-US"/>
              <a:t>Text</a:t>
            </a:r>
          </a:p>
        </p:txBody>
      </p:sp>
      <p:sp>
        <p:nvSpPr>
          <p:cNvPr id="17" name="Text Placeholder 9">
            <a:extLst>
              <a:ext uri="{FF2B5EF4-FFF2-40B4-BE49-F238E27FC236}">
                <a16:creationId xmlns:a16="http://schemas.microsoft.com/office/drawing/2014/main" id="{E56D74DF-ECB9-82EF-C210-D8F064CB5081}"/>
              </a:ext>
            </a:extLst>
          </p:cNvPr>
          <p:cNvSpPr>
            <a:spLocks noGrp="1"/>
          </p:cNvSpPr>
          <p:nvPr>
            <p:ph type="body" sz="quarter" idx="28" hasCustomPrompt="1"/>
          </p:nvPr>
        </p:nvSpPr>
        <p:spPr>
          <a:xfrm>
            <a:off x="8071459" y="3773919"/>
            <a:ext cx="550488" cy="550488"/>
          </a:xfrm>
          <a:prstGeom prst="rect">
            <a:avLst/>
          </a:prstGeom>
          <a:solidFill>
            <a:schemeClr val="accent1"/>
          </a:solidFill>
          <a:ln w="6350">
            <a:solidFill>
              <a:schemeClr val="accent1"/>
            </a:solidFill>
          </a:ln>
        </p:spPr>
        <p:txBody>
          <a:bodyPr wrap="square" lIns="0" tIns="0" rIns="0" bIns="0" anchor="ctr">
            <a:noAutofit/>
          </a:bodyPr>
          <a:lstStyle>
            <a:lvl1pPr marL="0" indent="0" algn="ctr">
              <a:lnSpc>
                <a:spcPct val="100000"/>
              </a:lnSpc>
              <a:buNone/>
              <a:defRPr sz="1400" b="0">
                <a:solidFill>
                  <a:schemeClr val="bg1"/>
                </a:solidFill>
                <a:latin typeface="+mn-lt"/>
              </a:defRPr>
            </a:lvl1pPr>
          </a:lstStyle>
          <a:p>
            <a:pPr lvl="0"/>
            <a:r>
              <a:rPr lang="en-US"/>
              <a:t>Text</a:t>
            </a:r>
          </a:p>
        </p:txBody>
      </p:sp>
      <p:sp>
        <p:nvSpPr>
          <p:cNvPr id="6" name="Text Placeholder 9">
            <a:extLst>
              <a:ext uri="{FF2B5EF4-FFF2-40B4-BE49-F238E27FC236}">
                <a16:creationId xmlns:a16="http://schemas.microsoft.com/office/drawing/2014/main" id="{B4066091-834C-4E4D-66B4-F34DF3CD263E}"/>
              </a:ext>
            </a:extLst>
          </p:cNvPr>
          <p:cNvSpPr>
            <a:spLocks noGrp="1"/>
          </p:cNvSpPr>
          <p:nvPr>
            <p:ph type="body" sz="quarter" idx="29"/>
          </p:nvPr>
        </p:nvSpPr>
        <p:spPr>
          <a:xfrm>
            <a:off x="514552" y="1710949"/>
            <a:ext cx="3604603" cy="1876369"/>
          </a:xfrm>
          <a:prstGeom prst="rect">
            <a:avLst/>
          </a:prstGeom>
          <a:ln w="6350">
            <a:solidFill>
              <a:schemeClr val="bg1">
                <a:lumMod val="85000"/>
              </a:schemeClr>
            </a:solidFill>
          </a:ln>
        </p:spPr>
        <p:txBody>
          <a:bodyPr lIns="137160" tIns="137160" rIns="137160" bIns="137160">
            <a:normAutofit/>
          </a:bodyPr>
          <a:lstStyle>
            <a:lvl1pPr marL="0" indent="0">
              <a:lnSpc>
                <a:spcPct val="100000"/>
              </a:lnSpc>
              <a:spcBef>
                <a:spcPts val="0"/>
              </a:spcBef>
              <a:spcAft>
                <a:spcPts val="0"/>
              </a:spcAft>
              <a:buNone/>
              <a:defRPr lang="en-US" sz="1400" dirty="0">
                <a:solidFill>
                  <a:schemeClr val="tx1"/>
                </a:solidFill>
                <a:latin typeface="+mn-lt"/>
                <a:cs typeface="Calibri Light" panose="020F0302020204030204" pitchFamily="34" charset="0"/>
              </a:defRPr>
            </a:lvl1pPr>
          </a:lstStyle>
          <a:p>
            <a:pPr marL="0" lvl="0">
              <a:spcAft>
                <a:spcPts val="600"/>
              </a:spcAft>
            </a:pPr>
            <a:r>
              <a:rPr lang="en-US"/>
              <a:t>Click to edit Master text styles</a:t>
            </a:r>
          </a:p>
        </p:txBody>
      </p:sp>
      <p:sp>
        <p:nvSpPr>
          <p:cNvPr id="8" name="Text Placeholder 9">
            <a:extLst>
              <a:ext uri="{FF2B5EF4-FFF2-40B4-BE49-F238E27FC236}">
                <a16:creationId xmlns:a16="http://schemas.microsoft.com/office/drawing/2014/main" id="{98B6B2C7-FED6-F9E3-FB9C-736F50FB8A7A}"/>
              </a:ext>
            </a:extLst>
          </p:cNvPr>
          <p:cNvSpPr>
            <a:spLocks noGrp="1"/>
          </p:cNvSpPr>
          <p:nvPr>
            <p:ph type="body" sz="quarter" idx="30"/>
          </p:nvPr>
        </p:nvSpPr>
        <p:spPr>
          <a:xfrm>
            <a:off x="514552" y="4324407"/>
            <a:ext cx="3604603" cy="1876369"/>
          </a:xfrm>
          <a:prstGeom prst="rect">
            <a:avLst/>
          </a:prstGeom>
          <a:ln w="6350">
            <a:solidFill>
              <a:schemeClr val="bg1">
                <a:lumMod val="85000"/>
              </a:schemeClr>
            </a:solidFill>
          </a:ln>
        </p:spPr>
        <p:txBody>
          <a:bodyPr lIns="137160" tIns="137160" rIns="137160" bIns="137160">
            <a:normAutofit/>
          </a:bodyPr>
          <a:lstStyle>
            <a:lvl1pPr marL="0" indent="0">
              <a:lnSpc>
                <a:spcPct val="100000"/>
              </a:lnSpc>
              <a:spcBef>
                <a:spcPts val="0"/>
              </a:spcBef>
              <a:spcAft>
                <a:spcPts val="0"/>
              </a:spcAft>
              <a:buNone/>
              <a:defRPr lang="en-US" sz="1400" dirty="0">
                <a:solidFill>
                  <a:schemeClr val="tx1"/>
                </a:solidFill>
                <a:latin typeface="+mn-lt"/>
                <a:cs typeface="Calibri Light" panose="020F0302020204030204" pitchFamily="34" charset="0"/>
              </a:defRPr>
            </a:lvl1pPr>
          </a:lstStyle>
          <a:p>
            <a:pPr marL="0" lvl="0">
              <a:spcAft>
                <a:spcPts val="600"/>
              </a:spcAft>
            </a:pPr>
            <a:r>
              <a:rPr lang="en-US"/>
              <a:t>Click to edit Master text styles</a:t>
            </a:r>
          </a:p>
        </p:txBody>
      </p:sp>
      <p:sp>
        <p:nvSpPr>
          <p:cNvPr id="9" name="Text Placeholder 9">
            <a:extLst>
              <a:ext uri="{FF2B5EF4-FFF2-40B4-BE49-F238E27FC236}">
                <a16:creationId xmlns:a16="http://schemas.microsoft.com/office/drawing/2014/main" id="{1DBC12E1-FC08-580D-CF0C-745E866BF1BC}"/>
              </a:ext>
            </a:extLst>
          </p:cNvPr>
          <p:cNvSpPr>
            <a:spLocks noGrp="1"/>
          </p:cNvSpPr>
          <p:nvPr>
            <p:ph type="body" sz="quarter" idx="31"/>
          </p:nvPr>
        </p:nvSpPr>
        <p:spPr>
          <a:xfrm>
            <a:off x="4293700" y="1710949"/>
            <a:ext cx="3604603" cy="1876369"/>
          </a:xfrm>
          <a:prstGeom prst="rect">
            <a:avLst/>
          </a:prstGeom>
          <a:ln w="6350">
            <a:solidFill>
              <a:schemeClr val="bg1">
                <a:lumMod val="85000"/>
              </a:schemeClr>
            </a:solidFill>
          </a:ln>
        </p:spPr>
        <p:txBody>
          <a:bodyPr lIns="137160" tIns="137160" rIns="137160" bIns="137160">
            <a:normAutofit/>
          </a:bodyPr>
          <a:lstStyle>
            <a:lvl1pPr marL="0" indent="0">
              <a:lnSpc>
                <a:spcPct val="100000"/>
              </a:lnSpc>
              <a:spcBef>
                <a:spcPts val="0"/>
              </a:spcBef>
              <a:spcAft>
                <a:spcPts val="0"/>
              </a:spcAft>
              <a:buNone/>
              <a:defRPr lang="en-US" sz="1400" dirty="0">
                <a:solidFill>
                  <a:schemeClr val="tx1"/>
                </a:solidFill>
                <a:latin typeface="+mn-lt"/>
                <a:cs typeface="Calibri Light" panose="020F0302020204030204" pitchFamily="34" charset="0"/>
              </a:defRPr>
            </a:lvl1pPr>
          </a:lstStyle>
          <a:p>
            <a:pPr marL="0" lvl="0">
              <a:spcAft>
                <a:spcPts val="600"/>
              </a:spcAft>
            </a:pPr>
            <a:r>
              <a:rPr lang="en-US"/>
              <a:t>Click to edit Master text styles</a:t>
            </a:r>
          </a:p>
        </p:txBody>
      </p:sp>
      <p:sp>
        <p:nvSpPr>
          <p:cNvPr id="11" name="Text Placeholder 9">
            <a:extLst>
              <a:ext uri="{FF2B5EF4-FFF2-40B4-BE49-F238E27FC236}">
                <a16:creationId xmlns:a16="http://schemas.microsoft.com/office/drawing/2014/main" id="{D0E32240-7EBC-71D3-939D-CD83D2147A51}"/>
              </a:ext>
            </a:extLst>
          </p:cNvPr>
          <p:cNvSpPr>
            <a:spLocks noGrp="1"/>
          </p:cNvSpPr>
          <p:nvPr>
            <p:ph type="body" sz="quarter" idx="32"/>
          </p:nvPr>
        </p:nvSpPr>
        <p:spPr>
          <a:xfrm>
            <a:off x="8071460" y="1710949"/>
            <a:ext cx="3604603" cy="1876369"/>
          </a:xfrm>
          <a:prstGeom prst="rect">
            <a:avLst/>
          </a:prstGeom>
          <a:ln w="6350">
            <a:solidFill>
              <a:schemeClr val="bg1">
                <a:lumMod val="85000"/>
              </a:schemeClr>
            </a:solidFill>
          </a:ln>
        </p:spPr>
        <p:txBody>
          <a:bodyPr lIns="137160" tIns="137160" rIns="137160" bIns="137160">
            <a:normAutofit/>
          </a:bodyPr>
          <a:lstStyle>
            <a:lvl1pPr marL="0" indent="0">
              <a:lnSpc>
                <a:spcPct val="100000"/>
              </a:lnSpc>
              <a:spcBef>
                <a:spcPts val="0"/>
              </a:spcBef>
              <a:spcAft>
                <a:spcPts val="0"/>
              </a:spcAft>
              <a:buNone/>
              <a:defRPr lang="en-US" sz="1400" dirty="0">
                <a:solidFill>
                  <a:schemeClr val="tx1"/>
                </a:solidFill>
                <a:latin typeface="+mn-lt"/>
                <a:cs typeface="Calibri Light" panose="020F0302020204030204" pitchFamily="34" charset="0"/>
              </a:defRPr>
            </a:lvl1pPr>
          </a:lstStyle>
          <a:p>
            <a:pPr marL="0" lvl="0">
              <a:spcAft>
                <a:spcPts val="600"/>
              </a:spcAft>
            </a:pPr>
            <a:r>
              <a:rPr lang="en-US"/>
              <a:t>Click to edit Master text styles</a:t>
            </a:r>
          </a:p>
        </p:txBody>
      </p:sp>
      <p:sp>
        <p:nvSpPr>
          <p:cNvPr id="18" name="Text Placeholder 9">
            <a:extLst>
              <a:ext uri="{FF2B5EF4-FFF2-40B4-BE49-F238E27FC236}">
                <a16:creationId xmlns:a16="http://schemas.microsoft.com/office/drawing/2014/main" id="{4DBCBF36-1E90-758D-FB94-DD1B91514DCB}"/>
              </a:ext>
            </a:extLst>
          </p:cNvPr>
          <p:cNvSpPr>
            <a:spLocks noGrp="1"/>
          </p:cNvSpPr>
          <p:nvPr>
            <p:ph type="body" sz="quarter" idx="33"/>
          </p:nvPr>
        </p:nvSpPr>
        <p:spPr>
          <a:xfrm>
            <a:off x="4293700" y="4324407"/>
            <a:ext cx="3604603" cy="1876369"/>
          </a:xfrm>
          <a:prstGeom prst="rect">
            <a:avLst/>
          </a:prstGeom>
          <a:ln w="6350">
            <a:solidFill>
              <a:schemeClr val="bg1">
                <a:lumMod val="85000"/>
              </a:schemeClr>
            </a:solidFill>
          </a:ln>
        </p:spPr>
        <p:txBody>
          <a:bodyPr lIns="137160" tIns="137160" rIns="137160" bIns="137160">
            <a:normAutofit/>
          </a:bodyPr>
          <a:lstStyle>
            <a:lvl1pPr marL="0" indent="0">
              <a:lnSpc>
                <a:spcPct val="100000"/>
              </a:lnSpc>
              <a:spcBef>
                <a:spcPts val="0"/>
              </a:spcBef>
              <a:spcAft>
                <a:spcPts val="0"/>
              </a:spcAft>
              <a:buNone/>
              <a:defRPr lang="en-US" sz="1400" dirty="0">
                <a:solidFill>
                  <a:schemeClr val="tx1"/>
                </a:solidFill>
                <a:latin typeface="+mn-lt"/>
                <a:cs typeface="Calibri Light" panose="020F0302020204030204" pitchFamily="34" charset="0"/>
              </a:defRPr>
            </a:lvl1pPr>
          </a:lstStyle>
          <a:p>
            <a:pPr marL="0" lvl="0">
              <a:spcAft>
                <a:spcPts val="600"/>
              </a:spcAft>
            </a:pPr>
            <a:r>
              <a:rPr lang="en-US"/>
              <a:t>Click to edit Master text styles</a:t>
            </a:r>
          </a:p>
        </p:txBody>
      </p:sp>
      <p:sp>
        <p:nvSpPr>
          <p:cNvPr id="19" name="Text Placeholder 9">
            <a:extLst>
              <a:ext uri="{FF2B5EF4-FFF2-40B4-BE49-F238E27FC236}">
                <a16:creationId xmlns:a16="http://schemas.microsoft.com/office/drawing/2014/main" id="{EF71A329-169A-34CD-7AA9-ECBCE5557EF1}"/>
              </a:ext>
            </a:extLst>
          </p:cNvPr>
          <p:cNvSpPr>
            <a:spLocks noGrp="1"/>
          </p:cNvSpPr>
          <p:nvPr>
            <p:ph type="body" sz="quarter" idx="34"/>
          </p:nvPr>
        </p:nvSpPr>
        <p:spPr>
          <a:xfrm>
            <a:off x="8071460" y="4324407"/>
            <a:ext cx="3604603" cy="1876369"/>
          </a:xfrm>
          <a:prstGeom prst="rect">
            <a:avLst/>
          </a:prstGeom>
          <a:ln w="6350">
            <a:solidFill>
              <a:schemeClr val="bg1">
                <a:lumMod val="85000"/>
              </a:schemeClr>
            </a:solidFill>
          </a:ln>
        </p:spPr>
        <p:txBody>
          <a:bodyPr lIns="137160" tIns="137160" rIns="137160" bIns="137160">
            <a:normAutofit/>
          </a:bodyPr>
          <a:lstStyle>
            <a:lvl1pPr marL="0" indent="0">
              <a:lnSpc>
                <a:spcPct val="100000"/>
              </a:lnSpc>
              <a:spcBef>
                <a:spcPts val="0"/>
              </a:spcBef>
              <a:spcAft>
                <a:spcPts val="0"/>
              </a:spcAft>
              <a:buNone/>
              <a:defRPr lang="en-US" sz="1400" dirty="0">
                <a:solidFill>
                  <a:schemeClr val="tx1"/>
                </a:solidFill>
                <a:latin typeface="+mn-lt"/>
                <a:cs typeface="Calibri Light" panose="020F0302020204030204" pitchFamily="34" charset="0"/>
              </a:defRPr>
            </a:lvl1pPr>
          </a:lstStyle>
          <a:p>
            <a:pPr marL="0" lvl="0">
              <a:spcAft>
                <a:spcPts val="600"/>
              </a:spcAft>
            </a:pPr>
            <a:r>
              <a:rPr lang="en-US"/>
              <a:t>Click to edit Master text styles</a:t>
            </a:r>
          </a:p>
        </p:txBody>
      </p:sp>
    </p:spTree>
    <p:extLst>
      <p:ext uri="{BB962C8B-B14F-4D97-AF65-F5344CB8AC3E}">
        <p14:creationId xmlns:p14="http://schemas.microsoft.com/office/powerpoint/2010/main" val="2633526099"/>
      </p:ext>
    </p:extLst>
  </p:cSld>
  <p:clrMapOvr>
    <a:masterClrMapping/>
  </p:clrMapOvr>
  <p:extLst>
    <p:ext uri="{DCECCB84-F9BA-43D5-87BE-67443E8EF086}">
      <p15:sldGuideLst xmlns:p15="http://schemas.microsoft.com/office/powerpoint/2012/main"/>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4 content pieces">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id="{2EBB37DC-1DE7-49B4-9654-57F21EE66FB8}"/>
              </a:ext>
            </a:extLst>
          </p:cNvPr>
          <p:cNvSpPr>
            <a:spLocks noGrp="1"/>
          </p:cNvSpPr>
          <p:nvPr>
            <p:ph type="body" sz="quarter" idx="10"/>
          </p:nvPr>
        </p:nvSpPr>
        <p:spPr>
          <a:xfrm>
            <a:off x="515938" y="386557"/>
            <a:ext cx="11160124" cy="468312"/>
          </a:xfrm>
          <a:prstGeom prst="rect">
            <a:avLst/>
          </a:prstGeom>
        </p:spPr>
        <p:txBody>
          <a:bodyPr lIns="0" tIns="0" rIns="0" bIns="0" anchor="ctr"/>
          <a:lstStyle>
            <a:lvl1pPr marL="0" indent="0">
              <a:lnSpc>
                <a:spcPct val="90000"/>
              </a:lnSpc>
              <a:spcBef>
                <a:spcPts val="0"/>
              </a:spcBef>
              <a:buNone/>
              <a:defRPr sz="2400" b="0" i="0" cap="all" baseline="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
        <p:nvSpPr>
          <p:cNvPr id="10" name="Text Placeholder 9">
            <a:extLst>
              <a:ext uri="{FF2B5EF4-FFF2-40B4-BE49-F238E27FC236}">
                <a16:creationId xmlns:a16="http://schemas.microsoft.com/office/drawing/2014/main" id="{2B3D86EF-E9D5-46BD-862B-68D85886013E}"/>
              </a:ext>
            </a:extLst>
          </p:cNvPr>
          <p:cNvSpPr>
            <a:spLocks noGrp="1"/>
          </p:cNvSpPr>
          <p:nvPr>
            <p:ph type="body" sz="quarter" idx="11"/>
          </p:nvPr>
        </p:nvSpPr>
        <p:spPr>
          <a:xfrm>
            <a:off x="1070231" y="1160461"/>
            <a:ext cx="4924499" cy="550489"/>
          </a:xfrm>
          <a:prstGeom prst="rect">
            <a:avLst/>
          </a:prstGeom>
          <a:solidFill>
            <a:schemeClr val="bg1">
              <a:lumMod val="95000"/>
            </a:schemeClr>
          </a:solidFill>
          <a:ln w="6350">
            <a:solidFill>
              <a:schemeClr val="bg1">
                <a:lumMod val="85000"/>
              </a:schemeClr>
            </a:solidFill>
          </a:ln>
        </p:spPr>
        <p:txBody>
          <a:bodyPr wrap="square" lIns="91440" tIns="45720" rIns="91440" bIns="45720" anchor="ctr">
            <a:noAutofit/>
          </a:bodyPr>
          <a:lstStyle>
            <a:lvl1pPr marL="0" indent="0">
              <a:lnSpc>
                <a:spcPct val="100000"/>
              </a:lnSpc>
              <a:buNone/>
              <a:defRPr sz="1600" b="0">
                <a:solidFill>
                  <a:schemeClr val="accent1"/>
                </a:solidFill>
                <a:latin typeface="+mn-lt"/>
              </a:defRPr>
            </a:lvl1pPr>
          </a:lstStyle>
          <a:p>
            <a:pPr lvl="0"/>
            <a:r>
              <a:rPr lang="en-US"/>
              <a:t>Click to edit Master text styles</a:t>
            </a:r>
          </a:p>
        </p:txBody>
      </p:sp>
      <p:sp>
        <p:nvSpPr>
          <p:cNvPr id="68" name="Text Placeholder 9">
            <a:extLst>
              <a:ext uri="{FF2B5EF4-FFF2-40B4-BE49-F238E27FC236}">
                <a16:creationId xmlns:a16="http://schemas.microsoft.com/office/drawing/2014/main" id="{5B53CCA1-666D-4056-A745-DCEA95E792A4}"/>
              </a:ext>
            </a:extLst>
          </p:cNvPr>
          <p:cNvSpPr>
            <a:spLocks noGrp="1"/>
          </p:cNvSpPr>
          <p:nvPr>
            <p:ph type="body" sz="quarter" idx="14"/>
          </p:nvPr>
        </p:nvSpPr>
        <p:spPr>
          <a:xfrm>
            <a:off x="1067810" y="3773918"/>
            <a:ext cx="4926920" cy="550489"/>
          </a:xfrm>
          <a:prstGeom prst="rect">
            <a:avLst/>
          </a:prstGeom>
          <a:solidFill>
            <a:schemeClr val="bg1">
              <a:lumMod val="95000"/>
            </a:schemeClr>
          </a:solidFill>
          <a:ln w="6350">
            <a:solidFill>
              <a:schemeClr val="bg1">
                <a:lumMod val="85000"/>
              </a:schemeClr>
            </a:solidFill>
          </a:ln>
        </p:spPr>
        <p:txBody>
          <a:bodyPr wrap="square" lIns="91440" tIns="45720" rIns="91440" bIns="45720" anchor="ctr">
            <a:noAutofit/>
          </a:bodyPr>
          <a:lstStyle>
            <a:lvl1pPr marL="0" indent="0">
              <a:lnSpc>
                <a:spcPct val="100000"/>
              </a:lnSpc>
              <a:buNone/>
              <a:defRPr sz="1600" b="0">
                <a:solidFill>
                  <a:schemeClr val="accent1"/>
                </a:solidFill>
                <a:latin typeface="+mn-lt"/>
              </a:defRPr>
            </a:lvl1pPr>
          </a:lstStyle>
          <a:p>
            <a:pPr lvl="0"/>
            <a:r>
              <a:rPr lang="en-US"/>
              <a:t>Click to edit Master text styles</a:t>
            </a:r>
          </a:p>
        </p:txBody>
      </p:sp>
      <p:sp>
        <p:nvSpPr>
          <p:cNvPr id="3" name="Text Placeholder 9">
            <a:extLst>
              <a:ext uri="{FF2B5EF4-FFF2-40B4-BE49-F238E27FC236}">
                <a16:creationId xmlns:a16="http://schemas.microsoft.com/office/drawing/2014/main" id="{4B6EE19B-2119-67D4-D280-EE630E7B85DF}"/>
              </a:ext>
            </a:extLst>
          </p:cNvPr>
          <p:cNvSpPr>
            <a:spLocks noGrp="1"/>
          </p:cNvSpPr>
          <p:nvPr>
            <p:ph type="body" sz="quarter" idx="23" hasCustomPrompt="1"/>
          </p:nvPr>
        </p:nvSpPr>
        <p:spPr>
          <a:xfrm>
            <a:off x="515938" y="1160462"/>
            <a:ext cx="550104" cy="550488"/>
          </a:xfrm>
          <a:prstGeom prst="rect">
            <a:avLst/>
          </a:prstGeom>
          <a:solidFill>
            <a:schemeClr val="accent1"/>
          </a:solidFill>
          <a:ln w="6350">
            <a:solidFill>
              <a:schemeClr val="accent1"/>
            </a:solidFill>
          </a:ln>
        </p:spPr>
        <p:txBody>
          <a:bodyPr wrap="square" lIns="0" tIns="0" rIns="0" bIns="0" anchor="ctr">
            <a:noAutofit/>
          </a:bodyPr>
          <a:lstStyle>
            <a:lvl1pPr marL="0" indent="0" algn="ctr">
              <a:lnSpc>
                <a:spcPct val="100000"/>
              </a:lnSpc>
              <a:buNone/>
              <a:defRPr sz="1400" b="0">
                <a:solidFill>
                  <a:schemeClr val="bg1"/>
                </a:solidFill>
                <a:latin typeface="+mn-lt"/>
              </a:defRPr>
            </a:lvl1pPr>
          </a:lstStyle>
          <a:p>
            <a:pPr lvl="0"/>
            <a:r>
              <a:rPr lang="en-US"/>
              <a:t>Text</a:t>
            </a:r>
          </a:p>
        </p:txBody>
      </p:sp>
      <p:sp>
        <p:nvSpPr>
          <p:cNvPr id="15" name="Text Placeholder 9">
            <a:extLst>
              <a:ext uri="{FF2B5EF4-FFF2-40B4-BE49-F238E27FC236}">
                <a16:creationId xmlns:a16="http://schemas.microsoft.com/office/drawing/2014/main" id="{28E637D7-0FF8-6432-89C8-D7826B953924}"/>
              </a:ext>
            </a:extLst>
          </p:cNvPr>
          <p:cNvSpPr>
            <a:spLocks noGrp="1"/>
          </p:cNvSpPr>
          <p:nvPr>
            <p:ph type="body" sz="quarter" idx="26" hasCustomPrompt="1"/>
          </p:nvPr>
        </p:nvSpPr>
        <p:spPr>
          <a:xfrm>
            <a:off x="515937" y="3773919"/>
            <a:ext cx="550488" cy="550488"/>
          </a:xfrm>
          <a:prstGeom prst="rect">
            <a:avLst/>
          </a:prstGeom>
          <a:solidFill>
            <a:schemeClr val="accent1"/>
          </a:solidFill>
          <a:ln w="6350">
            <a:solidFill>
              <a:schemeClr val="accent1"/>
            </a:solidFill>
          </a:ln>
        </p:spPr>
        <p:txBody>
          <a:bodyPr wrap="square" lIns="0" tIns="0" rIns="0" bIns="0" anchor="ctr">
            <a:noAutofit/>
          </a:bodyPr>
          <a:lstStyle>
            <a:lvl1pPr marL="0" indent="0" algn="ctr">
              <a:lnSpc>
                <a:spcPct val="100000"/>
              </a:lnSpc>
              <a:buNone/>
              <a:defRPr sz="1400" b="0">
                <a:solidFill>
                  <a:schemeClr val="bg1"/>
                </a:solidFill>
                <a:latin typeface="+mn-lt"/>
              </a:defRPr>
            </a:lvl1pPr>
          </a:lstStyle>
          <a:p>
            <a:pPr lvl="0"/>
            <a:r>
              <a:rPr lang="en-US"/>
              <a:t>Text</a:t>
            </a:r>
          </a:p>
        </p:txBody>
      </p:sp>
      <p:sp>
        <p:nvSpPr>
          <p:cNvPr id="8" name="Text Placeholder 9">
            <a:extLst>
              <a:ext uri="{FF2B5EF4-FFF2-40B4-BE49-F238E27FC236}">
                <a16:creationId xmlns:a16="http://schemas.microsoft.com/office/drawing/2014/main" id="{4EEFB798-AA6B-6B45-A01F-E8170FE0BBB7}"/>
              </a:ext>
            </a:extLst>
          </p:cNvPr>
          <p:cNvSpPr>
            <a:spLocks noGrp="1"/>
          </p:cNvSpPr>
          <p:nvPr>
            <p:ph type="body" sz="quarter" idx="28"/>
          </p:nvPr>
        </p:nvSpPr>
        <p:spPr>
          <a:xfrm>
            <a:off x="6751329" y="1160461"/>
            <a:ext cx="4924499" cy="550489"/>
          </a:xfrm>
          <a:prstGeom prst="rect">
            <a:avLst/>
          </a:prstGeom>
          <a:solidFill>
            <a:schemeClr val="bg1">
              <a:lumMod val="95000"/>
            </a:schemeClr>
          </a:solidFill>
          <a:ln w="6350">
            <a:solidFill>
              <a:schemeClr val="bg1">
                <a:lumMod val="85000"/>
              </a:schemeClr>
            </a:solidFill>
          </a:ln>
        </p:spPr>
        <p:txBody>
          <a:bodyPr wrap="square" lIns="91440" tIns="45720" rIns="91440" bIns="45720" anchor="ctr">
            <a:noAutofit/>
          </a:bodyPr>
          <a:lstStyle>
            <a:lvl1pPr marL="0" indent="0">
              <a:lnSpc>
                <a:spcPct val="100000"/>
              </a:lnSpc>
              <a:buNone/>
              <a:defRPr sz="1600" b="0">
                <a:solidFill>
                  <a:schemeClr val="accent1"/>
                </a:solidFill>
                <a:latin typeface="+mn-lt"/>
              </a:defRPr>
            </a:lvl1pPr>
          </a:lstStyle>
          <a:p>
            <a:pPr lvl="0"/>
            <a:r>
              <a:rPr lang="en-US"/>
              <a:t>Click to edit Master text styles</a:t>
            </a:r>
          </a:p>
        </p:txBody>
      </p:sp>
      <p:sp>
        <p:nvSpPr>
          <p:cNvPr id="9" name="Text Placeholder 9">
            <a:extLst>
              <a:ext uri="{FF2B5EF4-FFF2-40B4-BE49-F238E27FC236}">
                <a16:creationId xmlns:a16="http://schemas.microsoft.com/office/drawing/2014/main" id="{880177EE-E44F-A382-1646-E8BF3F8CEE5F}"/>
              </a:ext>
            </a:extLst>
          </p:cNvPr>
          <p:cNvSpPr>
            <a:spLocks noGrp="1"/>
          </p:cNvSpPr>
          <p:nvPr>
            <p:ph type="body" sz="quarter" idx="29"/>
          </p:nvPr>
        </p:nvSpPr>
        <p:spPr>
          <a:xfrm>
            <a:off x="6748908" y="3773918"/>
            <a:ext cx="4926920" cy="550489"/>
          </a:xfrm>
          <a:prstGeom prst="rect">
            <a:avLst/>
          </a:prstGeom>
          <a:solidFill>
            <a:schemeClr val="bg1">
              <a:lumMod val="95000"/>
            </a:schemeClr>
          </a:solidFill>
          <a:ln w="6350">
            <a:solidFill>
              <a:schemeClr val="bg1">
                <a:lumMod val="85000"/>
              </a:schemeClr>
            </a:solidFill>
          </a:ln>
        </p:spPr>
        <p:txBody>
          <a:bodyPr wrap="square" lIns="91440" tIns="45720" rIns="91440" bIns="45720" anchor="ctr">
            <a:noAutofit/>
          </a:bodyPr>
          <a:lstStyle>
            <a:lvl1pPr marL="0" indent="0">
              <a:lnSpc>
                <a:spcPct val="100000"/>
              </a:lnSpc>
              <a:buNone/>
              <a:defRPr sz="1600" b="0">
                <a:solidFill>
                  <a:schemeClr val="accent1"/>
                </a:solidFill>
                <a:latin typeface="+mn-lt"/>
              </a:defRPr>
            </a:lvl1pPr>
          </a:lstStyle>
          <a:p>
            <a:pPr lvl="0"/>
            <a:r>
              <a:rPr lang="en-US"/>
              <a:t>Click to edit Master text styles</a:t>
            </a:r>
          </a:p>
        </p:txBody>
      </p:sp>
      <p:sp>
        <p:nvSpPr>
          <p:cNvPr id="18" name="Text Placeholder 9">
            <a:extLst>
              <a:ext uri="{FF2B5EF4-FFF2-40B4-BE49-F238E27FC236}">
                <a16:creationId xmlns:a16="http://schemas.microsoft.com/office/drawing/2014/main" id="{0AA6EC52-28F6-0ADF-A7A3-E2EBF9C37C4E}"/>
              </a:ext>
            </a:extLst>
          </p:cNvPr>
          <p:cNvSpPr>
            <a:spLocks noGrp="1"/>
          </p:cNvSpPr>
          <p:nvPr>
            <p:ph type="body" sz="quarter" idx="32" hasCustomPrompt="1"/>
          </p:nvPr>
        </p:nvSpPr>
        <p:spPr>
          <a:xfrm>
            <a:off x="6197036" y="1160462"/>
            <a:ext cx="550104" cy="550488"/>
          </a:xfrm>
          <a:prstGeom prst="rect">
            <a:avLst/>
          </a:prstGeom>
          <a:solidFill>
            <a:schemeClr val="accent1"/>
          </a:solidFill>
          <a:ln w="6350">
            <a:solidFill>
              <a:schemeClr val="accent1"/>
            </a:solidFill>
          </a:ln>
        </p:spPr>
        <p:txBody>
          <a:bodyPr wrap="square" lIns="0" tIns="0" rIns="0" bIns="0" anchor="ctr">
            <a:noAutofit/>
          </a:bodyPr>
          <a:lstStyle>
            <a:lvl1pPr marL="0" indent="0" algn="ctr">
              <a:lnSpc>
                <a:spcPct val="100000"/>
              </a:lnSpc>
              <a:buNone/>
              <a:defRPr sz="1400" b="0">
                <a:solidFill>
                  <a:schemeClr val="bg1"/>
                </a:solidFill>
                <a:latin typeface="+mn-lt"/>
              </a:defRPr>
            </a:lvl1pPr>
          </a:lstStyle>
          <a:p>
            <a:pPr lvl="0"/>
            <a:r>
              <a:rPr lang="en-US"/>
              <a:t>Text</a:t>
            </a:r>
          </a:p>
        </p:txBody>
      </p:sp>
      <p:sp>
        <p:nvSpPr>
          <p:cNvPr id="19" name="Text Placeholder 9">
            <a:extLst>
              <a:ext uri="{FF2B5EF4-FFF2-40B4-BE49-F238E27FC236}">
                <a16:creationId xmlns:a16="http://schemas.microsoft.com/office/drawing/2014/main" id="{ED0CBF8D-8839-7ABE-8A9D-4F437A2C0A9B}"/>
              </a:ext>
            </a:extLst>
          </p:cNvPr>
          <p:cNvSpPr>
            <a:spLocks noGrp="1"/>
          </p:cNvSpPr>
          <p:nvPr>
            <p:ph type="body" sz="quarter" idx="33" hasCustomPrompt="1"/>
          </p:nvPr>
        </p:nvSpPr>
        <p:spPr>
          <a:xfrm>
            <a:off x="6197035" y="3773919"/>
            <a:ext cx="550488" cy="550488"/>
          </a:xfrm>
          <a:prstGeom prst="rect">
            <a:avLst/>
          </a:prstGeom>
          <a:solidFill>
            <a:schemeClr val="accent1"/>
          </a:solidFill>
          <a:ln w="6350">
            <a:solidFill>
              <a:schemeClr val="accent1"/>
            </a:solidFill>
          </a:ln>
        </p:spPr>
        <p:txBody>
          <a:bodyPr wrap="square" lIns="0" tIns="0" rIns="0" bIns="0" anchor="ctr">
            <a:noAutofit/>
          </a:bodyPr>
          <a:lstStyle>
            <a:lvl1pPr marL="0" indent="0" algn="ctr">
              <a:lnSpc>
                <a:spcPct val="100000"/>
              </a:lnSpc>
              <a:buNone/>
              <a:defRPr sz="1400" b="0">
                <a:solidFill>
                  <a:schemeClr val="bg1"/>
                </a:solidFill>
                <a:latin typeface="+mn-lt"/>
              </a:defRPr>
            </a:lvl1pPr>
          </a:lstStyle>
          <a:p>
            <a:pPr lvl="0"/>
            <a:r>
              <a:rPr lang="en-US"/>
              <a:t>Text</a:t>
            </a:r>
          </a:p>
        </p:txBody>
      </p:sp>
      <p:sp>
        <p:nvSpPr>
          <p:cNvPr id="13" name="Text Placeholder 9">
            <a:extLst>
              <a:ext uri="{FF2B5EF4-FFF2-40B4-BE49-F238E27FC236}">
                <a16:creationId xmlns:a16="http://schemas.microsoft.com/office/drawing/2014/main" id="{F321D677-56A2-7B0A-9352-23D5F3D7F7C1}"/>
              </a:ext>
            </a:extLst>
          </p:cNvPr>
          <p:cNvSpPr>
            <a:spLocks noGrp="1"/>
          </p:cNvSpPr>
          <p:nvPr>
            <p:ph type="body" sz="quarter" idx="34"/>
          </p:nvPr>
        </p:nvSpPr>
        <p:spPr>
          <a:xfrm>
            <a:off x="514552" y="1710949"/>
            <a:ext cx="5478795" cy="1876369"/>
          </a:xfrm>
          <a:prstGeom prst="rect">
            <a:avLst/>
          </a:prstGeom>
          <a:ln w="6350">
            <a:solidFill>
              <a:schemeClr val="bg1">
                <a:lumMod val="85000"/>
              </a:schemeClr>
            </a:solidFill>
          </a:ln>
        </p:spPr>
        <p:txBody>
          <a:bodyPr lIns="137160" tIns="137160" rIns="137160" bIns="137160">
            <a:normAutofit/>
          </a:bodyPr>
          <a:lstStyle>
            <a:lvl1pPr marL="0" indent="0">
              <a:lnSpc>
                <a:spcPct val="100000"/>
              </a:lnSpc>
              <a:spcBef>
                <a:spcPts val="0"/>
              </a:spcBef>
              <a:spcAft>
                <a:spcPts val="0"/>
              </a:spcAft>
              <a:buNone/>
              <a:defRPr lang="en-US" sz="1400" dirty="0">
                <a:solidFill>
                  <a:schemeClr val="tx1"/>
                </a:solidFill>
                <a:latin typeface="+mn-lt"/>
                <a:cs typeface="Calibri Light" panose="020F0302020204030204" pitchFamily="34" charset="0"/>
              </a:defRPr>
            </a:lvl1pPr>
          </a:lstStyle>
          <a:p>
            <a:pPr marL="0" lvl="0">
              <a:spcAft>
                <a:spcPts val="600"/>
              </a:spcAft>
            </a:pPr>
            <a:r>
              <a:rPr lang="en-US"/>
              <a:t>Click to edit Master text styles</a:t>
            </a:r>
          </a:p>
        </p:txBody>
      </p:sp>
      <p:sp>
        <p:nvSpPr>
          <p:cNvPr id="14" name="Text Placeholder 9">
            <a:extLst>
              <a:ext uri="{FF2B5EF4-FFF2-40B4-BE49-F238E27FC236}">
                <a16:creationId xmlns:a16="http://schemas.microsoft.com/office/drawing/2014/main" id="{35F730BD-0D98-7738-0CE2-24B6ACEA08A7}"/>
              </a:ext>
            </a:extLst>
          </p:cNvPr>
          <p:cNvSpPr>
            <a:spLocks noGrp="1"/>
          </p:cNvSpPr>
          <p:nvPr>
            <p:ph type="body" sz="quarter" idx="35"/>
          </p:nvPr>
        </p:nvSpPr>
        <p:spPr>
          <a:xfrm>
            <a:off x="6197033" y="1710949"/>
            <a:ext cx="5478795" cy="1876369"/>
          </a:xfrm>
          <a:prstGeom prst="rect">
            <a:avLst/>
          </a:prstGeom>
          <a:ln w="6350">
            <a:solidFill>
              <a:schemeClr val="bg1">
                <a:lumMod val="85000"/>
              </a:schemeClr>
            </a:solidFill>
          </a:ln>
        </p:spPr>
        <p:txBody>
          <a:bodyPr lIns="137160" tIns="137160" rIns="137160" bIns="137160">
            <a:normAutofit/>
          </a:bodyPr>
          <a:lstStyle>
            <a:lvl1pPr marL="0" indent="0">
              <a:lnSpc>
                <a:spcPct val="100000"/>
              </a:lnSpc>
              <a:spcBef>
                <a:spcPts val="0"/>
              </a:spcBef>
              <a:spcAft>
                <a:spcPts val="0"/>
              </a:spcAft>
              <a:buNone/>
              <a:defRPr lang="en-US" sz="1400" dirty="0">
                <a:solidFill>
                  <a:schemeClr val="tx1"/>
                </a:solidFill>
                <a:latin typeface="+mn-lt"/>
                <a:cs typeface="Calibri Light" panose="020F0302020204030204" pitchFamily="34" charset="0"/>
              </a:defRPr>
            </a:lvl1pPr>
          </a:lstStyle>
          <a:p>
            <a:pPr marL="0" lvl="0">
              <a:spcAft>
                <a:spcPts val="600"/>
              </a:spcAft>
            </a:pPr>
            <a:r>
              <a:rPr lang="en-US"/>
              <a:t>Click to edit Master text styles</a:t>
            </a:r>
          </a:p>
        </p:txBody>
      </p:sp>
      <p:sp>
        <p:nvSpPr>
          <p:cNvPr id="20" name="Text Placeholder 9">
            <a:extLst>
              <a:ext uri="{FF2B5EF4-FFF2-40B4-BE49-F238E27FC236}">
                <a16:creationId xmlns:a16="http://schemas.microsoft.com/office/drawing/2014/main" id="{F536AD19-E2C8-D907-910E-3BE3A7AB41C5}"/>
              </a:ext>
            </a:extLst>
          </p:cNvPr>
          <p:cNvSpPr>
            <a:spLocks noGrp="1"/>
          </p:cNvSpPr>
          <p:nvPr>
            <p:ph type="body" sz="quarter" idx="36"/>
          </p:nvPr>
        </p:nvSpPr>
        <p:spPr>
          <a:xfrm>
            <a:off x="514552" y="4324407"/>
            <a:ext cx="5478795" cy="1876369"/>
          </a:xfrm>
          <a:prstGeom prst="rect">
            <a:avLst/>
          </a:prstGeom>
          <a:ln w="6350">
            <a:solidFill>
              <a:schemeClr val="bg1">
                <a:lumMod val="85000"/>
              </a:schemeClr>
            </a:solidFill>
          </a:ln>
        </p:spPr>
        <p:txBody>
          <a:bodyPr lIns="137160" tIns="137160" rIns="137160" bIns="137160">
            <a:normAutofit/>
          </a:bodyPr>
          <a:lstStyle>
            <a:lvl1pPr marL="0" indent="0">
              <a:lnSpc>
                <a:spcPct val="100000"/>
              </a:lnSpc>
              <a:spcBef>
                <a:spcPts val="0"/>
              </a:spcBef>
              <a:spcAft>
                <a:spcPts val="0"/>
              </a:spcAft>
              <a:buNone/>
              <a:defRPr lang="en-US" sz="1400" dirty="0">
                <a:solidFill>
                  <a:schemeClr val="tx1"/>
                </a:solidFill>
                <a:latin typeface="+mn-lt"/>
                <a:cs typeface="Calibri Light" panose="020F0302020204030204" pitchFamily="34" charset="0"/>
              </a:defRPr>
            </a:lvl1pPr>
          </a:lstStyle>
          <a:p>
            <a:pPr marL="0" lvl="0">
              <a:spcAft>
                <a:spcPts val="600"/>
              </a:spcAft>
            </a:pPr>
            <a:r>
              <a:rPr lang="en-US"/>
              <a:t>Click to edit Master text styles</a:t>
            </a:r>
          </a:p>
        </p:txBody>
      </p:sp>
      <p:sp>
        <p:nvSpPr>
          <p:cNvPr id="21" name="Text Placeholder 9">
            <a:extLst>
              <a:ext uri="{FF2B5EF4-FFF2-40B4-BE49-F238E27FC236}">
                <a16:creationId xmlns:a16="http://schemas.microsoft.com/office/drawing/2014/main" id="{4DF04503-E57D-5756-B693-C041A89D196F}"/>
              </a:ext>
            </a:extLst>
          </p:cNvPr>
          <p:cNvSpPr>
            <a:spLocks noGrp="1"/>
          </p:cNvSpPr>
          <p:nvPr>
            <p:ph type="body" sz="quarter" idx="37"/>
          </p:nvPr>
        </p:nvSpPr>
        <p:spPr>
          <a:xfrm>
            <a:off x="6197033" y="4324407"/>
            <a:ext cx="5478795" cy="1876369"/>
          </a:xfrm>
          <a:prstGeom prst="rect">
            <a:avLst/>
          </a:prstGeom>
          <a:ln w="6350">
            <a:solidFill>
              <a:schemeClr val="bg1">
                <a:lumMod val="85000"/>
              </a:schemeClr>
            </a:solidFill>
          </a:ln>
        </p:spPr>
        <p:txBody>
          <a:bodyPr lIns="137160" tIns="137160" rIns="137160" bIns="137160">
            <a:normAutofit/>
          </a:bodyPr>
          <a:lstStyle>
            <a:lvl1pPr marL="0" indent="0">
              <a:lnSpc>
                <a:spcPct val="100000"/>
              </a:lnSpc>
              <a:spcBef>
                <a:spcPts val="0"/>
              </a:spcBef>
              <a:spcAft>
                <a:spcPts val="0"/>
              </a:spcAft>
              <a:buNone/>
              <a:defRPr lang="en-US" sz="1400" dirty="0">
                <a:solidFill>
                  <a:schemeClr val="tx1"/>
                </a:solidFill>
                <a:latin typeface="+mn-lt"/>
                <a:cs typeface="Calibri Light" panose="020F0302020204030204" pitchFamily="34" charset="0"/>
              </a:defRPr>
            </a:lvl1pPr>
          </a:lstStyle>
          <a:p>
            <a:pPr marL="0" lvl="0">
              <a:spcAft>
                <a:spcPts val="600"/>
              </a:spcAft>
            </a:pPr>
            <a:r>
              <a:rPr lang="en-US"/>
              <a:t>Click to edit Master text styles</a:t>
            </a:r>
          </a:p>
        </p:txBody>
      </p:sp>
    </p:spTree>
    <p:extLst>
      <p:ext uri="{BB962C8B-B14F-4D97-AF65-F5344CB8AC3E}">
        <p14:creationId xmlns:p14="http://schemas.microsoft.com/office/powerpoint/2010/main" val="1309423891"/>
      </p:ext>
    </p:extLst>
  </p:cSld>
  <p:clrMapOvr>
    <a:masterClrMapping/>
  </p:clrMapOvr>
  <p:extLst>
    <p:ext uri="{DCECCB84-F9BA-43D5-87BE-67443E8EF086}">
      <p15:sldGuideLst xmlns:p15="http://schemas.microsoft.com/office/powerpoint/2012/main"/>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SWOT analysis (4 quadrants)">
    <p:spTree>
      <p:nvGrpSpPr>
        <p:cNvPr id="1" name=""/>
        <p:cNvGrpSpPr/>
        <p:nvPr/>
      </p:nvGrpSpPr>
      <p:grpSpPr>
        <a:xfrm>
          <a:off x="0" y="0"/>
          <a:ext cx="0" cy="0"/>
          <a:chOff x="0" y="0"/>
          <a:chExt cx="0" cy="0"/>
        </a:xfrm>
      </p:grpSpPr>
      <p:sp>
        <p:nvSpPr>
          <p:cNvPr id="42" name="Text Placeholder 12">
            <a:extLst>
              <a:ext uri="{FF2B5EF4-FFF2-40B4-BE49-F238E27FC236}">
                <a16:creationId xmlns:a16="http://schemas.microsoft.com/office/drawing/2014/main" id="{6367915B-8DB7-FFE8-E5CF-CE43E1E241C2}"/>
              </a:ext>
            </a:extLst>
          </p:cNvPr>
          <p:cNvSpPr>
            <a:spLocks noGrp="1"/>
          </p:cNvSpPr>
          <p:nvPr userDrawn="1">
            <p:ph type="body" sz="quarter" idx="51" hasCustomPrompt="1"/>
          </p:nvPr>
        </p:nvSpPr>
        <p:spPr>
          <a:xfrm>
            <a:off x="7545447" y="1759300"/>
            <a:ext cx="4131107" cy="2106489"/>
          </a:xfrm>
          <a:prstGeom prst="rect">
            <a:avLst/>
          </a:prstGeom>
          <a:noFill/>
          <a:ln w="63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800" dirty="0" smtClean="0"/>
            </a:lvl1pPr>
          </a:lstStyle>
          <a:p>
            <a:pPr marL="0" lvl="0" algn="ctr"/>
            <a:r>
              <a:rPr lang="en-US"/>
              <a:t>  </a:t>
            </a:r>
          </a:p>
        </p:txBody>
      </p:sp>
      <p:sp>
        <p:nvSpPr>
          <p:cNvPr id="43" name="Text Placeholder 12">
            <a:extLst>
              <a:ext uri="{FF2B5EF4-FFF2-40B4-BE49-F238E27FC236}">
                <a16:creationId xmlns:a16="http://schemas.microsoft.com/office/drawing/2014/main" id="{CBAEF20D-1199-F81A-8525-66860B9D1248}"/>
              </a:ext>
            </a:extLst>
          </p:cNvPr>
          <p:cNvSpPr>
            <a:spLocks noGrp="1"/>
          </p:cNvSpPr>
          <p:nvPr userDrawn="1">
            <p:ph type="body" sz="quarter" idx="52" hasCustomPrompt="1"/>
          </p:nvPr>
        </p:nvSpPr>
        <p:spPr>
          <a:xfrm>
            <a:off x="7545447" y="4094579"/>
            <a:ext cx="4131107" cy="2106489"/>
          </a:xfrm>
          <a:prstGeom prst="rect">
            <a:avLst/>
          </a:prstGeom>
          <a:noFill/>
          <a:ln w="63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800" dirty="0" smtClean="0"/>
            </a:lvl1pPr>
          </a:lstStyle>
          <a:p>
            <a:pPr marL="0" lvl="0" algn="ctr"/>
            <a:r>
              <a:rPr lang="en-US"/>
              <a:t>  </a:t>
            </a:r>
          </a:p>
        </p:txBody>
      </p:sp>
      <p:sp>
        <p:nvSpPr>
          <p:cNvPr id="34" name="Text Placeholder 12">
            <a:extLst>
              <a:ext uri="{FF2B5EF4-FFF2-40B4-BE49-F238E27FC236}">
                <a16:creationId xmlns:a16="http://schemas.microsoft.com/office/drawing/2014/main" id="{40DBC4D9-A157-613F-014D-AFB2E68E5827}"/>
              </a:ext>
            </a:extLst>
          </p:cNvPr>
          <p:cNvSpPr>
            <a:spLocks noGrp="1"/>
          </p:cNvSpPr>
          <p:nvPr>
            <p:ph type="body" sz="quarter" idx="49" hasCustomPrompt="1"/>
          </p:nvPr>
        </p:nvSpPr>
        <p:spPr>
          <a:xfrm>
            <a:off x="515939" y="1759300"/>
            <a:ext cx="4131107" cy="2106489"/>
          </a:xfrm>
          <a:prstGeom prst="rect">
            <a:avLst/>
          </a:prstGeom>
          <a:noFill/>
          <a:ln w="63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800" dirty="0" smtClean="0"/>
            </a:lvl1pPr>
          </a:lstStyle>
          <a:p>
            <a:pPr marL="0" lvl="0" algn="ctr"/>
            <a:r>
              <a:rPr lang="en-US"/>
              <a:t>  </a:t>
            </a:r>
          </a:p>
        </p:txBody>
      </p:sp>
      <p:sp>
        <p:nvSpPr>
          <p:cNvPr id="35" name="Text Placeholder 12">
            <a:extLst>
              <a:ext uri="{FF2B5EF4-FFF2-40B4-BE49-F238E27FC236}">
                <a16:creationId xmlns:a16="http://schemas.microsoft.com/office/drawing/2014/main" id="{060D3162-B569-CFC3-7DC8-A4080FBAA0A4}"/>
              </a:ext>
            </a:extLst>
          </p:cNvPr>
          <p:cNvSpPr>
            <a:spLocks noGrp="1"/>
          </p:cNvSpPr>
          <p:nvPr>
            <p:ph type="body" sz="quarter" idx="50" hasCustomPrompt="1"/>
          </p:nvPr>
        </p:nvSpPr>
        <p:spPr>
          <a:xfrm>
            <a:off x="515939" y="4094579"/>
            <a:ext cx="4131107" cy="2106489"/>
          </a:xfrm>
          <a:prstGeom prst="rect">
            <a:avLst/>
          </a:prstGeom>
          <a:noFill/>
          <a:ln w="63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800" dirty="0" smtClean="0"/>
            </a:lvl1pPr>
          </a:lstStyle>
          <a:p>
            <a:pPr marL="0" lvl="0" algn="ctr"/>
            <a:r>
              <a:rPr lang="en-US"/>
              <a:t>  </a:t>
            </a:r>
          </a:p>
        </p:txBody>
      </p:sp>
      <p:sp>
        <p:nvSpPr>
          <p:cNvPr id="21" name="Text Placeholder 9">
            <a:extLst>
              <a:ext uri="{FF2B5EF4-FFF2-40B4-BE49-F238E27FC236}">
                <a16:creationId xmlns:a16="http://schemas.microsoft.com/office/drawing/2014/main" id="{800C5AAE-1453-FCC9-C7AE-6DE1A5C44084}"/>
              </a:ext>
            </a:extLst>
          </p:cNvPr>
          <p:cNvSpPr>
            <a:spLocks noGrp="1"/>
          </p:cNvSpPr>
          <p:nvPr>
            <p:ph type="body" sz="quarter" idx="45"/>
          </p:nvPr>
        </p:nvSpPr>
        <p:spPr>
          <a:xfrm>
            <a:off x="676376" y="1903491"/>
            <a:ext cx="3803659" cy="246221"/>
          </a:xfrm>
          <a:prstGeom prst="rect">
            <a:avLst/>
          </a:prstGeom>
        </p:spPr>
        <p:txBody>
          <a:bodyPr wrap="square" lIns="0" tIns="0" rIns="0" bIns="0" anchor="ctr">
            <a:spAutoFit/>
          </a:bodyPr>
          <a:lstStyle>
            <a:lvl1pPr marL="0" indent="0" algn="l">
              <a:lnSpc>
                <a:spcPct val="100000"/>
              </a:lnSpc>
              <a:buNone/>
              <a:defRPr sz="1600" b="0">
                <a:solidFill>
                  <a:schemeClr val="accent1"/>
                </a:solidFill>
                <a:latin typeface="+mn-lt"/>
              </a:defRPr>
            </a:lvl1pPr>
          </a:lstStyle>
          <a:p>
            <a:pPr lvl="0"/>
            <a:r>
              <a:rPr lang="en-US"/>
              <a:t>Click to edit Master text styles</a:t>
            </a:r>
          </a:p>
        </p:txBody>
      </p:sp>
      <p:sp>
        <p:nvSpPr>
          <p:cNvPr id="22" name="Text Placeholder 9">
            <a:extLst>
              <a:ext uri="{FF2B5EF4-FFF2-40B4-BE49-F238E27FC236}">
                <a16:creationId xmlns:a16="http://schemas.microsoft.com/office/drawing/2014/main" id="{2BEB2745-74BF-559F-FF85-8C5383A7DA1D}"/>
              </a:ext>
            </a:extLst>
          </p:cNvPr>
          <p:cNvSpPr>
            <a:spLocks noGrp="1"/>
          </p:cNvSpPr>
          <p:nvPr>
            <p:ph type="body" sz="quarter" idx="46"/>
          </p:nvPr>
        </p:nvSpPr>
        <p:spPr>
          <a:xfrm>
            <a:off x="676376" y="2388919"/>
            <a:ext cx="3804714" cy="1336357"/>
          </a:xfrm>
          <a:prstGeom prst="rect">
            <a:avLst/>
          </a:prstGeom>
        </p:spPr>
        <p:txBody>
          <a:bodyPr wrap="square" lIns="0" tIns="0" rIns="0" bIns="0" anchor="t">
            <a:noAutofit/>
          </a:bodyPr>
          <a:lstStyle>
            <a:lvl1pPr marL="0" indent="0" algn="l">
              <a:buNone/>
              <a:defRPr sz="1400" b="0">
                <a:solidFill>
                  <a:schemeClr val="tx1"/>
                </a:solidFill>
              </a:defRPr>
            </a:lvl1pPr>
          </a:lstStyle>
          <a:p>
            <a:pPr lvl="0"/>
            <a:r>
              <a:rPr lang="en-US"/>
              <a:t>Click to edit Master text styles</a:t>
            </a:r>
          </a:p>
        </p:txBody>
      </p:sp>
      <p:sp>
        <p:nvSpPr>
          <p:cNvPr id="23" name="Text Placeholder 9">
            <a:extLst>
              <a:ext uri="{FF2B5EF4-FFF2-40B4-BE49-F238E27FC236}">
                <a16:creationId xmlns:a16="http://schemas.microsoft.com/office/drawing/2014/main" id="{37F27E4D-51EE-4028-E288-E27B4399FC77}"/>
              </a:ext>
            </a:extLst>
          </p:cNvPr>
          <p:cNvSpPr>
            <a:spLocks noGrp="1"/>
          </p:cNvSpPr>
          <p:nvPr>
            <p:ph type="body" sz="quarter" idx="47"/>
          </p:nvPr>
        </p:nvSpPr>
        <p:spPr>
          <a:xfrm>
            <a:off x="676376" y="4252703"/>
            <a:ext cx="3803659" cy="246221"/>
          </a:xfrm>
          <a:prstGeom prst="rect">
            <a:avLst/>
          </a:prstGeom>
        </p:spPr>
        <p:txBody>
          <a:bodyPr wrap="square" lIns="0" tIns="0" rIns="0" bIns="0" anchor="ctr">
            <a:spAutoFit/>
          </a:bodyPr>
          <a:lstStyle>
            <a:lvl1pPr marL="0" indent="0" algn="l">
              <a:lnSpc>
                <a:spcPct val="100000"/>
              </a:lnSpc>
              <a:buNone/>
              <a:defRPr sz="1600" b="0">
                <a:solidFill>
                  <a:schemeClr val="accent1"/>
                </a:solidFill>
                <a:latin typeface="+mn-lt"/>
              </a:defRPr>
            </a:lvl1pPr>
          </a:lstStyle>
          <a:p>
            <a:pPr lvl="0"/>
            <a:r>
              <a:rPr lang="en-US"/>
              <a:t>Click to edit Master text styles</a:t>
            </a:r>
          </a:p>
        </p:txBody>
      </p:sp>
      <p:sp>
        <p:nvSpPr>
          <p:cNvPr id="24" name="Text Placeholder 9">
            <a:extLst>
              <a:ext uri="{FF2B5EF4-FFF2-40B4-BE49-F238E27FC236}">
                <a16:creationId xmlns:a16="http://schemas.microsoft.com/office/drawing/2014/main" id="{B4F193F3-AFD2-769A-7739-AD1CBBEF4AB3}"/>
              </a:ext>
            </a:extLst>
          </p:cNvPr>
          <p:cNvSpPr>
            <a:spLocks noGrp="1"/>
          </p:cNvSpPr>
          <p:nvPr>
            <p:ph type="body" sz="quarter" idx="48"/>
          </p:nvPr>
        </p:nvSpPr>
        <p:spPr>
          <a:xfrm>
            <a:off x="676376" y="4738131"/>
            <a:ext cx="3804714" cy="1335010"/>
          </a:xfrm>
          <a:prstGeom prst="rect">
            <a:avLst/>
          </a:prstGeom>
        </p:spPr>
        <p:txBody>
          <a:bodyPr wrap="square" lIns="0" tIns="0" rIns="0" bIns="0" anchor="t">
            <a:noAutofit/>
          </a:bodyPr>
          <a:lstStyle>
            <a:lvl1pPr marL="0" indent="0" algn="l">
              <a:buNone/>
              <a:defRPr sz="1400" b="0">
                <a:solidFill>
                  <a:schemeClr val="tx1"/>
                </a:solidFill>
              </a:defRPr>
            </a:lvl1pPr>
          </a:lstStyle>
          <a:p>
            <a:pPr lvl="0"/>
            <a:r>
              <a:rPr lang="en-US"/>
              <a:t>Click to edit Master text styles</a:t>
            </a:r>
          </a:p>
        </p:txBody>
      </p:sp>
      <p:sp>
        <p:nvSpPr>
          <p:cNvPr id="2" name="Text Placeholder 2">
            <a:extLst>
              <a:ext uri="{FF2B5EF4-FFF2-40B4-BE49-F238E27FC236}">
                <a16:creationId xmlns:a16="http://schemas.microsoft.com/office/drawing/2014/main" id="{2EBB37DC-1DE7-49B4-9654-57F21EE66FB8}"/>
              </a:ext>
            </a:extLst>
          </p:cNvPr>
          <p:cNvSpPr>
            <a:spLocks noGrp="1"/>
          </p:cNvSpPr>
          <p:nvPr>
            <p:ph type="body" sz="quarter" idx="10"/>
          </p:nvPr>
        </p:nvSpPr>
        <p:spPr>
          <a:xfrm>
            <a:off x="515938" y="386557"/>
            <a:ext cx="11160124" cy="468312"/>
          </a:xfrm>
          <a:prstGeom prst="rect">
            <a:avLst/>
          </a:prstGeom>
        </p:spPr>
        <p:txBody>
          <a:bodyPr lIns="0" tIns="0" rIns="0" bIns="0" anchor="ctr"/>
          <a:lstStyle>
            <a:lvl1pPr marL="0" indent="0">
              <a:lnSpc>
                <a:spcPct val="90000"/>
              </a:lnSpc>
              <a:spcBef>
                <a:spcPts val="0"/>
              </a:spcBef>
              <a:buNone/>
              <a:defRPr sz="2400" b="0" i="0" cap="all" baseline="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
        <p:nvSpPr>
          <p:cNvPr id="33" name="Text Placeholder 6">
            <a:extLst>
              <a:ext uri="{FF2B5EF4-FFF2-40B4-BE49-F238E27FC236}">
                <a16:creationId xmlns:a16="http://schemas.microsoft.com/office/drawing/2014/main" id="{A88C597A-9F7E-4BF8-896C-A1CBAD2ECE4C}"/>
              </a:ext>
            </a:extLst>
          </p:cNvPr>
          <p:cNvSpPr>
            <a:spLocks noGrp="1"/>
          </p:cNvSpPr>
          <p:nvPr>
            <p:ph type="body" sz="quarter" idx="38"/>
          </p:nvPr>
        </p:nvSpPr>
        <p:spPr>
          <a:xfrm>
            <a:off x="515937" y="1166755"/>
            <a:ext cx="11160124" cy="523220"/>
          </a:xfrm>
          <a:prstGeom prst="rect">
            <a:avLst/>
          </a:prstGeom>
        </p:spPr>
        <p:txBody>
          <a:bodyPr lIns="0" tIns="0" rIns="0" bIns="0"/>
          <a:lstStyle>
            <a:lvl1pPr marL="0" indent="0">
              <a:buNone/>
              <a:defRPr sz="1400"/>
            </a:lvl1pPr>
            <a:lvl2pPr marL="457200" indent="0">
              <a:buNone/>
              <a:defRPr sz="1200"/>
            </a:lvl2pPr>
            <a:lvl3pPr marL="914400" indent="0">
              <a:buNone/>
              <a:defRPr sz="1100"/>
            </a:lvl3pPr>
            <a:lvl4pPr marL="1371600" indent="0">
              <a:buNone/>
              <a:defRPr sz="1050"/>
            </a:lvl4pPr>
            <a:lvl5pPr marL="1828800" indent="0">
              <a:buNone/>
              <a:defRPr sz="1050"/>
            </a:lvl5pPr>
          </a:lstStyle>
          <a:p>
            <a:pPr lvl="0"/>
            <a:r>
              <a:rPr lang="en-US"/>
              <a:t>Click to edit Master text styles</a:t>
            </a:r>
          </a:p>
        </p:txBody>
      </p:sp>
      <p:sp>
        <p:nvSpPr>
          <p:cNvPr id="50" name="Text Placeholder 9">
            <a:extLst>
              <a:ext uri="{FF2B5EF4-FFF2-40B4-BE49-F238E27FC236}">
                <a16:creationId xmlns:a16="http://schemas.microsoft.com/office/drawing/2014/main" id="{E0F8CA8E-FEE6-4141-905D-FAE5669128A4}"/>
              </a:ext>
            </a:extLst>
          </p:cNvPr>
          <p:cNvSpPr>
            <a:spLocks noGrp="1"/>
          </p:cNvSpPr>
          <p:nvPr userDrawn="1">
            <p:ph type="body" sz="quarter" idx="39"/>
          </p:nvPr>
        </p:nvSpPr>
        <p:spPr>
          <a:xfrm>
            <a:off x="7715721" y="1903491"/>
            <a:ext cx="3807685" cy="246221"/>
          </a:xfrm>
          <a:prstGeom prst="rect">
            <a:avLst/>
          </a:prstGeom>
        </p:spPr>
        <p:txBody>
          <a:bodyPr wrap="square" lIns="0" tIns="0" rIns="0" bIns="0" anchor="ctr">
            <a:spAutoFit/>
          </a:bodyPr>
          <a:lstStyle>
            <a:lvl1pPr marL="0" indent="0">
              <a:lnSpc>
                <a:spcPct val="100000"/>
              </a:lnSpc>
              <a:buNone/>
              <a:defRPr sz="1600" b="0">
                <a:solidFill>
                  <a:schemeClr val="accent1"/>
                </a:solidFill>
                <a:latin typeface="+mn-lt"/>
              </a:defRPr>
            </a:lvl1pPr>
          </a:lstStyle>
          <a:p>
            <a:pPr lvl="0"/>
            <a:r>
              <a:rPr lang="en-US"/>
              <a:t>Click to edit Master text styles</a:t>
            </a:r>
          </a:p>
        </p:txBody>
      </p:sp>
      <p:sp>
        <p:nvSpPr>
          <p:cNvPr id="57" name="Text Placeholder 9">
            <a:extLst>
              <a:ext uri="{FF2B5EF4-FFF2-40B4-BE49-F238E27FC236}">
                <a16:creationId xmlns:a16="http://schemas.microsoft.com/office/drawing/2014/main" id="{938CAFB3-2925-4575-80C8-5FFEE59AEDB9}"/>
              </a:ext>
            </a:extLst>
          </p:cNvPr>
          <p:cNvSpPr>
            <a:spLocks noGrp="1"/>
          </p:cNvSpPr>
          <p:nvPr userDrawn="1">
            <p:ph type="body" sz="quarter" idx="40"/>
          </p:nvPr>
        </p:nvSpPr>
        <p:spPr>
          <a:xfrm>
            <a:off x="7715721" y="2388919"/>
            <a:ext cx="3807685" cy="1336357"/>
          </a:xfrm>
          <a:prstGeom prst="rect">
            <a:avLst/>
          </a:prstGeom>
        </p:spPr>
        <p:txBody>
          <a:bodyPr wrap="square" lIns="0" tIns="0" rIns="0" bIns="0" anchor="t">
            <a:noAutofit/>
          </a:bodyPr>
          <a:lstStyle>
            <a:lvl1pPr marL="0" indent="0">
              <a:buNone/>
              <a:defRPr sz="1400" b="0">
                <a:solidFill>
                  <a:schemeClr val="tx1"/>
                </a:solidFill>
              </a:defRPr>
            </a:lvl1pPr>
          </a:lstStyle>
          <a:p>
            <a:pPr lvl="0"/>
            <a:r>
              <a:rPr lang="en-US"/>
              <a:t>Click to edit Master text styles</a:t>
            </a:r>
          </a:p>
        </p:txBody>
      </p:sp>
      <p:sp>
        <p:nvSpPr>
          <p:cNvPr id="58" name="Text Placeholder 9">
            <a:extLst>
              <a:ext uri="{FF2B5EF4-FFF2-40B4-BE49-F238E27FC236}">
                <a16:creationId xmlns:a16="http://schemas.microsoft.com/office/drawing/2014/main" id="{816EA329-3803-4718-A171-247491457B8C}"/>
              </a:ext>
            </a:extLst>
          </p:cNvPr>
          <p:cNvSpPr>
            <a:spLocks noGrp="1"/>
          </p:cNvSpPr>
          <p:nvPr userDrawn="1">
            <p:ph type="body" sz="quarter" idx="41"/>
          </p:nvPr>
        </p:nvSpPr>
        <p:spPr>
          <a:xfrm>
            <a:off x="7715721" y="4252703"/>
            <a:ext cx="3807685" cy="246221"/>
          </a:xfrm>
          <a:prstGeom prst="rect">
            <a:avLst/>
          </a:prstGeom>
        </p:spPr>
        <p:txBody>
          <a:bodyPr wrap="square" lIns="0" tIns="0" rIns="0" bIns="0" anchor="ctr">
            <a:spAutoFit/>
          </a:bodyPr>
          <a:lstStyle>
            <a:lvl1pPr marL="0" indent="0">
              <a:lnSpc>
                <a:spcPct val="100000"/>
              </a:lnSpc>
              <a:buNone/>
              <a:defRPr sz="1600" b="0">
                <a:solidFill>
                  <a:schemeClr val="accent1"/>
                </a:solidFill>
                <a:latin typeface="+mn-lt"/>
              </a:defRPr>
            </a:lvl1pPr>
          </a:lstStyle>
          <a:p>
            <a:pPr lvl="0"/>
            <a:r>
              <a:rPr lang="en-US"/>
              <a:t>Click to edit Master text styles</a:t>
            </a:r>
          </a:p>
        </p:txBody>
      </p:sp>
      <p:sp>
        <p:nvSpPr>
          <p:cNvPr id="59" name="Text Placeholder 9">
            <a:extLst>
              <a:ext uri="{FF2B5EF4-FFF2-40B4-BE49-F238E27FC236}">
                <a16:creationId xmlns:a16="http://schemas.microsoft.com/office/drawing/2014/main" id="{AD9F4A63-6D1C-4317-8F03-36DEF91FFB7E}"/>
              </a:ext>
            </a:extLst>
          </p:cNvPr>
          <p:cNvSpPr>
            <a:spLocks noGrp="1"/>
          </p:cNvSpPr>
          <p:nvPr userDrawn="1">
            <p:ph type="body" sz="quarter" idx="42"/>
          </p:nvPr>
        </p:nvSpPr>
        <p:spPr>
          <a:xfrm>
            <a:off x="7715721" y="4738131"/>
            <a:ext cx="3807685" cy="1335010"/>
          </a:xfrm>
          <a:prstGeom prst="rect">
            <a:avLst/>
          </a:prstGeom>
        </p:spPr>
        <p:txBody>
          <a:bodyPr wrap="square" lIns="0" tIns="0" rIns="0" bIns="0" anchor="t">
            <a:noAutofit/>
          </a:bodyPr>
          <a:lstStyle>
            <a:lvl1pPr marL="0" indent="0">
              <a:buNone/>
              <a:defRPr sz="1400" b="0">
                <a:solidFill>
                  <a:schemeClr val="tx1"/>
                </a:solidFill>
              </a:defRPr>
            </a:lvl1pPr>
          </a:lstStyle>
          <a:p>
            <a:pPr lvl="0"/>
            <a:r>
              <a:rPr lang="en-US"/>
              <a:t>Click to edit Master text styles</a:t>
            </a:r>
          </a:p>
        </p:txBody>
      </p:sp>
      <p:grpSp>
        <p:nvGrpSpPr>
          <p:cNvPr id="10" name="Group 9">
            <a:extLst>
              <a:ext uri="{FF2B5EF4-FFF2-40B4-BE49-F238E27FC236}">
                <a16:creationId xmlns:a16="http://schemas.microsoft.com/office/drawing/2014/main" id="{FEA5DEE1-2C3B-9A75-7200-9D846E845C53}"/>
              </a:ext>
            </a:extLst>
          </p:cNvPr>
          <p:cNvGrpSpPr/>
          <p:nvPr userDrawn="1"/>
        </p:nvGrpSpPr>
        <p:grpSpPr>
          <a:xfrm>
            <a:off x="5182215" y="3084788"/>
            <a:ext cx="1827570" cy="1827570"/>
            <a:chOff x="5181399" y="3084788"/>
            <a:chExt cx="1827570" cy="1827570"/>
          </a:xfrm>
        </p:grpSpPr>
        <p:sp>
          <p:nvSpPr>
            <p:cNvPr id="11" name="Freeform: Shape 10">
              <a:extLst>
                <a:ext uri="{FF2B5EF4-FFF2-40B4-BE49-F238E27FC236}">
                  <a16:creationId xmlns:a16="http://schemas.microsoft.com/office/drawing/2014/main" id="{FAC83E73-B87E-4E47-9FE1-78D3C6B44A69}"/>
                </a:ext>
              </a:extLst>
            </p:cNvPr>
            <p:cNvSpPr/>
            <p:nvPr userDrawn="1"/>
          </p:nvSpPr>
          <p:spPr>
            <a:xfrm>
              <a:off x="5181399" y="3084788"/>
              <a:ext cx="893465" cy="893465"/>
            </a:xfrm>
            <a:custGeom>
              <a:avLst/>
              <a:gdLst>
                <a:gd name="connsiteX0" fmla="*/ 947900 w 947899"/>
                <a:gd name="connsiteY0" fmla="*/ 0 h 947899"/>
                <a:gd name="connsiteX1" fmla="*/ 947900 w 947899"/>
                <a:gd name="connsiteY1" fmla="*/ 947900 h 947899"/>
                <a:gd name="connsiteX2" fmla="*/ 0 w 947899"/>
                <a:gd name="connsiteY2" fmla="*/ 947900 h 947899"/>
                <a:gd name="connsiteX3" fmla="*/ 172605 w 947899"/>
                <a:gd name="connsiteY3" fmla="*/ 402745 h 947899"/>
                <a:gd name="connsiteX4" fmla="*/ 172605 w 947899"/>
                <a:gd name="connsiteY4" fmla="*/ 172605 h 947899"/>
                <a:gd name="connsiteX5" fmla="*/ 402745 w 947899"/>
                <a:gd name="connsiteY5" fmla="*/ 172605 h 947899"/>
                <a:gd name="connsiteX6" fmla="*/ 947900 w 947899"/>
                <a:gd name="connsiteY6" fmla="*/ 0 h 947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899" h="947899">
                  <a:moveTo>
                    <a:pt x="947900" y="0"/>
                  </a:moveTo>
                  <a:lnTo>
                    <a:pt x="947900" y="947900"/>
                  </a:lnTo>
                  <a:lnTo>
                    <a:pt x="0" y="947900"/>
                  </a:lnTo>
                  <a:cubicBezTo>
                    <a:pt x="0" y="745099"/>
                    <a:pt x="63656" y="556988"/>
                    <a:pt x="172605" y="402745"/>
                  </a:cubicBezTo>
                  <a:lnTo>
                    <a:pt x="172605" y="172605"/>
                  </a:lnTo>
                  <a:lnTo>
                    <a:pt x="402745" y="172605"/>
                  </a:lnTo>
                  <a:cubicBezTo>
                    <a:pt x="556988" y="63656"/>
                    <a:pt x="745099" y="0"/>
                    <a:pt x="947900" y="0"/>
                  </a:cubicBezTo>
                  <a:close/>
                </a:path>
              </a:pathLst>
            </a:custGeom>
            <a:solidFill>
              <a:schemeClr val="accent4"/>
            </a:solidFill>
            <a:ln w="767" cap="flat">
              <a:noFill/>
              <a:prstDash val="solid"/>
              <a:miter/>
            </a:ln>
          </p:spPr>
          <p:txBody>
            <a:bodyPr rtlCol="0" anchor="ctr"/>
            <a:lstStyle/>
            <a:p>
              <a:pPr marR="0" lvl="0" indent="0" fontAlgn="auto">
                <a:lnSpc>
                  <a:spcPct val="100000"/>
                </a:lnSpc>
                <a:spcBef>
                  <a:spcPts val="0"/>
                </a:spcBef>
                <a:spcAft>
                  <a:spcPts val="0"/>
                </a:spcAft>
                <a:buClrTx/>
                <a:buSzTx/>
                <a:buFontTx/>
                <a:buNone/>
                <a:tabLst/>
              </a:pPr>
              <a:endParaRPr kumimoji="0" lang="en-US" sz="900" b="0" i="0" u="none" strike="noStrike" cap="none" spc="0" normalizeH="0" baseline="0">
                <a:ln>
                  <a:noFill/>
                </a:ln>
                <a:solidFill>
                  <a:srgbClr val="000064"/>
                </a:solidFill>
                <a:effectLst/>
                <a:uLnTx/>
                <a:uFillTx/>
                <a:latin typeface="Calibri" panose="020F0502020204030204"/>
              </a:endParaRPr>
            </a:p>
          </p:txBody>
        </p:sp>
        <p:sp>
          <p:nvSpPr>
            <p:cNvPr id="12" name="Freeform: Shape 11">
              <a:extLst>
                <a:ext uri="{FF2B5EF4-FFF2-40B4-BE49-F238E27FC236}">
                  <a16:creationId xmlns:a16="http://schemas.microsoft.com/office/drawing/2014/main" id="{AE1F3D69-F781-432C-A9CA-5DA591FF149A}"/>
                </a:ext>
              </a:extLst>
            </p:cNvPr>
            <p:cNvSpPr/>
            <p:nvPr userDrawn="1"/>
          </p:nvSpPr>
          <p:spPr>
            <a:xfrm>
              <a:off x="6115504" y="3084788"/>
              <a:ext cx="893465" cy="893465"/>
            </a:xfrm>
            <a:custGeom>
              <a:avLst/>
              <a:gdLst>
                <a:gd name="connsiteX0" fmla="*/ 947900 w 947899"/>
                <a:gd name="connsiteY0" fmla="*/ 947900 h 947899"/>
                <a:gd name="connsiteX1" fmla="*/ 0 w 947899"/>
                <a:gd name="connsiteY1" fmla="*/ 947900 h 947899"/>
                <a:gd name="connsiteX2" fmla="*/ 0 w 947899"/>
                <a:gd name="connsiteY2" fmla="*/ 0 h 947899"/>
                <a:gd name="connsiteX3" fmla="*/ 545155 w 947899"/>
                <a:gd name="connsiteY3" fmla="*/ 172605 h 947899"/>
                <a:gd name="connsiteX4" fmla="*/ 775295 w 947899"/>
                <a:gd name="connsiteY4" fmla="*/ 172605 h 947899"/>
                <a:gd name="connsiteX5" fmla="*/ 775295 w 947899"/>
                <a:gd name="connsiteY5" fmla="*/ 402745 h 947899"/>
                <a:gd name="connsiteX6" fmla="*/ 947900 w 947899"/>
                <a:gd name="connsiteY6" fmla="*/ 947900 h 947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899" h="947899">
                  <a:moveTo>
                    <a:pt x="947900" y="947900"/>
                  </a:moveTo>
                  <a:lnTo>
                    <a:pt x="0" y="947900"/>
                  </a:lnTo>
                  <a:lnTo>
                    <a:pt x="0" y="0"/>
                  </a:lnTo>
                  <a:cubicBezTo>
                    <a:pt x="203209" y="0"/>
                    <a:pt x="390912" y="63656"/>
                    <a:pt x="545155" y="172605"/>
                  </a:cubicBezTo>
                  <a:lnTo>
                    <a:pt x="775295" y="172605"/>
                  </a:lnTo>
                  <a:lnTo>
                    <a:pt x="775295" y="402745"/>
                  </a:lnTo>
                  <a:cubicBezTo>
                    <a:pt x="884244" y="556988"/>
                    <a:pt x="947900" y="745099"/>
                    <a:pt x="947900" y="947900"/>
                  </a:cubicBezTo>
                  <a:close/>
                </a:path>
              </a:pathLst>
            </a:custGeom>
            <a:solidFill>
              <a:schemeClr val="accent3"/>
            </a:solidFill>
            <a:ln w="767" cap="flat">
              <a:noFill/>
              <a:prstDash val="solid"/>
              <a:miter/>
            </a:ln>
          </p:spPr>
          <p:txBody>
            <a:bodyPr rtlCol="0" anchor="ctr"/>
            <a:lstStyle/>
            <a:p>
              <a:pPr marR="0" lvl="0" indent="0" fontAlgn="auto">
                <a:lnSpc>
                  <a:spcPct val="100000"/>
                </a:lnSpc>
                <a:spcBef>
                  <a:spcPts val="0"/>
                </a:spcBef>
                <a:spcAft>
                  <a:spcPts val="0"/>
                </a:spcAft>
                <a:buClrTx/>
                <a:buSzTx/>
                <a:buFontTx/>
                <a:buNone/>
                <a:tabLst/>
              </a:pPr>
              <a:endParaRPr kumimoji="0" lang="en-US" sz="900" b="0" i="0" u="none" strike="noStrike" cap="none" spc="0" normalizeH="0" baseline="0">
                <a:ln>
                  <a:noFill/>
                </a:ln>
                <a:solidFill>
                  <a:srgbClr val="000064"/>
                </a:solidFill>
                <a:effectLst/>
                <a:uLnTx/>
                <a:uFillTx/>
                <a:latin typeface="Calibri" panose="020F0502020204030204"/>
              </a:endParaRPr>
            </a:p>
          </p:txBody>
        </p:sp>
        <p:sp>
          <p:nvSpPr>
            <p:cNvPr id="13" name="Freeform: Shape 12">
              <a:extLst>
                <a:ext uri="{FF2B5EF4-FFF2-40B4-BE49-F238E27FC236}">
                  <a16:creationId xmlns:a16="http://schemas.microsoft.com/office/drawing/2014/main" id="{6F90A8DD-9FE1-44BF-BCFE-3F4025260A85}"/>
                </a:ext>
              </a:extLst>
            </p:cNvPr>
            <p:cNvSpPr/>
            <p:nvPr userDrawn="1"/>
          </p:nvSpPr>
          <p:spPr>
            <a:xfrm>
              <a:off x="6115504" y="4018893"/>
              <a:ext cx="893465" cy="893465"/>
            </a:xfrm>
            <a:custGeom>
              <a:avLst/>
              <a:gdLst>
                <a:gd name="connsiteX0" fmla="*/ 947900 w 947899"/>
                <a:gd name="connsiteY0" fmla="*/ 0 h 947899"/>
                <a:gd name="connsiteX1" fmla="*/ 775295 w 947899"/>
                <a:gd name="connsiteY1" fmla="*/ 545155 h 947899"/>
                <a:gd name="connsiteX2" fmla="*/ 775295 w 947899"/>
                <a:gd name="connsiteY2" fmla="*/ 775295 h 947899"/>
                <a:gd name="connsiteX3" fmla="*/ 545155 w 947899"/>
                <a:gd name="connsiteY3" fmla="*/ 775295 h 947899"/>
                <a:gd name="connsiteX4" fmla="*/ 0 w 947899"/>
                <a:gd name="connsiteY4" fmla="*/ 947900 h 947899"/>
                <a:gd name="connsiteX5" fmla="*/ 0 w 947899"/>
                <a:gd name="connsiteY5" fmla="*/ 0 h 947899"/>
                <a:gd name="connsiteX6" fmla="*/ 947900 w 947899"/>
                <a:gd name="connsiteY6" fmla="*/ 0 h 947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899" h="947899">
                  <a:moveTo>
                    <a:pt x="947900" y="0"/>
                  </a:moveTo>
                  <a:cubicBezTo>
                    <a:pt x="947900" y="202801"/>
                    <a:pt x="884244" y="390912"/>
                    <a:pt x="775295" y="545155"/>
                  </a:cubicBezTo>
                  <a:lnTo>
                    <a:pt x="775295" y="775295"/>
                  </a:lnTo>
                  <a:lnTo>
                    <a:pt x="545155" y="775295"/>
                  </a:lnTo>
                  <a:cubicBezTo>
                    <a:pt x="390912" y="883836"/>
                    <a:pt x="202801" y="947900"/>
                    <a:pt x="0" y="947900"/>
                  </a:cubicBezTo>
                  <a:lnTo>
                    <a:pt x="0" y="0"/>
                  </a:lnTo>
                  <a:lnTo>
                    <a:pt x="947900" y="0"/>
                  </a:lnTo>
                  <a:close/>
                </a:path>
              </a:pathLst>
            </a:custGeom>
            <a:solidFill>
              <a:schemeClr val="accent1"/>
            </a:solidFill>
            <a:ln w="767" cap="flat">
              <a:noFill/>
              <a:prstDash val="solid"/>
              <a:miter/>
            </a:ln>
          </p:spPr>
          <p:txBody>
            <a:bodyPr rtlCol="0" anchor="ctr"/>
            <a:lstStyle/>
            <a:p>
              <a:pPr marR="0" lvl="0" indent="0" fontAlgn="auto">
                <a:lnSpc>
                  <a:spcPct val="100000"/>
                </a:lnSpc>
                <a:spcBef>
                  <a:spcPts val="0"/>
                </a:spcBef>
                <a:spcAft>
                  <a:spcPts val="0"/>
                </a:spcAft>
                <a:buClrTx/>
                <a:buSzTx/>
                <a:buFontTx/>
                <a:buNone/>
                <a:tabLst/>
              </a:pPr>
              <a:endParaRPr kumimoji="0" lang="en-US" sz="900" b="0" i="0" u="none" strike="noStrike" cap="none" spc="0" normalizeH="0" baseline="0">
                <a:ln>
                  <a:noFill/>
                </a:ln>
                <a:solidFill>
                  <a:srgbClr val="000064"/>
                </a:solidFill>
                <a:effectLst/>
                <a:uLnTx/>
                <a:uFillTx/>
                <a:latin typeface="Calibri" panose="020F0502020204030204"/>
              </a:endParaRPr>
            </a:p>
          </p:txBody>
        </p:sp>
        <p:sp>
          <p:nvSpPr>
            <p:cNvPr id="14" name="Freeform: Shape 13">
              <a:extLst>
                <a:ext uri="{FF2B5EF4-FFF2-40B4-BE49-F238E27FC236}">
                  <a16:creationId xmlns:a16="http://schemas.microsoft.com/office/drawing/2014/main" id="{8173BB4D-39DF-41CD-8CAB-36DABFE57632}"/>
                </a:ext>
              </a:extLst>
            </p:cNvPr>
            <p:cNvSpPr/>
            <p:nvPr userDrawn="1"/>
          </p:nvSpPr>
          <p:spPr>
            <a:xfrm>
              <a:off x="5181399" y="4018893"/>
              <a:ext cx="893465" cy="893465"/>
            </a:xfrm>
            <a:custGeom>
              <a:avLst/>
              <a:gdLst>
                <a:gd name="connsiteX0" fmla="*/ 947900 w 947899"/>
                <a:gd name="connsiteY0" fmla="*/ 0 h 947899"/>
                <a:gd name="connsiteX1" fmla="*/ 947900 w 947899"/>
                <a:gd name="connsiteY1" fmla="*/ 947900 h 947899"/>
                <a:gd name="connsiteX2" fmla="*/ 402745 w 947899"/>
                <a:gd name="connsiteY2" fmla="*/ 775295 h 947899"/>
                <a:gd name="connsiteX3" fmla="*/ 172605 w 947899"/>
                <a:gd name="connsiteY3" fmla="*/ 775295 h 947899"/>
                <a:gd name="connsiteX4" fmla="*/ 172605 w 947899"/>
                <a:gd name="connsiteY4" fmla="*/ 545155 h 947899"/>
                <a:gd name="connsiteX5" fmla="*/ 0 w 947899"/>
                <a:gd name="connsiteY5" fmla="*/ 0 h 947899"/>
                <a:gd name="connsiteX6" fmla="*/ 947900 w 947899"/>
                <a:gd name="connsiteY6" fmla="*/ 0 h 947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899" h="947899">
                  <a:moveTo>
                    <a:pt x="947900" y="0"/>
                  </a:moveTo>
                  <a:lnTo>
                    <a:pt x="947900" y="947900"/>
                  </a:lnTo>
                  <a:cubicBezTo>
                    <a:pt x="745099" y="947900"/>
                    <a:pt x="556988" y="884244"/>
                    <a:pt x="402745" y="775295"/>
                  </a:cubicBezTo>
                  <a:lnTo>
                    <a:pt x="172605" y="775295"/>
                  </a:lnTo>
                  <a:lnTo>
                    <a:pt x="172605" y="545155"/>
                  </a:lnTo>
                  <a:cubicBezTo>
                    <a:pt x="63656" y="391320"/>
                    <a:pt x="0" y="203209"/>
                    <a:pt x="0" y="0"/>
                  </a:cubicBezTo>
                  <a:lnTo>
                    <a:pt x="947900" y="0"/>
                  </a:lnTo>
                  <a:close/>
                </a:path>
              </a:pathLst>
            </a:custGeom>
            <a:solidFill>
              <a:schemeClr val="accent2"/>
            </a:solidFill>
            <a:ln w="767" cap="flat">
              <a:noFill/>
              <a:prstDash val="solid"/>
              <a:miter/>
            </a:ln>
          </p:spPr>
          <p:txBody>
            <a:bodyPr rtlCol="0" anchor="ctr"/>
            <a:lstStyle/>
            <a:p>
              <a:pPr marR="0" lvl="0" indent="0" fontAlgn="auto">
                <a:lnSpc>
                  <a:spcPct val="100000"/>
                </a:lnSpc>
                <a:spcBef>
                  <a:spcPts val="0"/>
                </a:spcBef>
                <a:spcAft>
                  <a:spcPts val="0"/>
                </a:spcAft>
                <a:buClrTx/>
                <a:buSzTx/>
                <a:buFontTx/>
                <a:buNone/>
                <a:tabLst/>
              </a:pPr>
              <a:endParaRPr kumimoji="0" lang="en-US" sz="900" b="0" i="0" u="none" strike="noStrike" cap="none" spc="0" normalizeH="0" baseline="0">
                <a:ln>
                  <a:noFill/>
                </a:ln>
                <a:solidFill>
                  <a:srgbClr val="000064"/>
                </a:solidFill>
                <a:effectLst/>
                <a:uLnTx/>
                <a:uFillTx/>
                <a:latin typeface="Calibri" panose="020F0502020204030204"/>
              </a:endParaRPr>
            </a:p>
          </p:txBody>
        </p:sp>
        <p:sp>
          <p:nvSpPr>
            <p:cNvPr id="15" name="Freeform: Shape 14">
              <a:extLst>
                <a:ext uri="{FF2B5EF4-FFF2-40B4-BE49-F238E27FC236}">
                  <a16:creationId xmlns:a16="http://schemas.microsoft.com/office/drawing/2014/main" id="{208558CA-4401-4363-803B-B37E039F9048}"/>
                </a:ext>
              </a:extLst>
            </p:cNvPr>
            <p:cNvSpPr/>
            <p:nvPr userDrawn="1"/>
          </p:nvSpPr>
          <p:spPr>
            <a:xfrm>
              <a:off x="5368039" y="3271428"/>
              <a:ext cx="1454289" cy="1454289"/>
            </a:xfrm>
            <a:custGeom>
              <a:avLst/>
              <a:gdLst>
                <a:gd name="connsiteX0" fmla="*/ 1454290 w 1454289"/>
                <a:gd name="connsiteY0" fmla="*/ 727145 h 1454289"/>
                <a:gd name="connsiteX1" fmla="*/ 727145 w 1454289"/>
                <a:gd name="connsiteY1" fmla="*/ 1454290 h 1454289"/>
                <a:gd name="connsiteX2" fmla="*/ 0 w 1454289"/>
                <a:gd name="connsiteY2" fmla="*/ 727145 h 1454289"/>
                <a:gd name="connsiteX3" fmla="*/ 727145 w 1454289"/>
                <a:gd name="connsiteY3" fmla="*/ 0 h 1454289"/>
                <a:gd name="connsiteX4" fmla="*/ 1454290 w 1454289"/>
                <a:gd name="connsiteY4" fmla="*/ 727145 h 14542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4289" h="1454289">
                  <a:moveTo>
                    <a:pt x="1454290" y="727145"/>
                  </a:moveTo>
                  <a:cubicBezTo>
                    <a:pt x="1454290" y="1128736"/>
                    <a:pt x="1128736" y="1454290"/>
                    <a:pt x="727145" y="1454290"/>
                  </a:cubicBezTo>
                  <a:cubicBezTo>
                    <a:pt x="325554" y="1454290"/>
                    <a:pt x="0" y="1128736"/>
                    <a:pt x="0" y="727145"/>
                  </a:cubicBezTo>
                  <a:cubicBezTo>
                    <a:pt x="0" y="325554"/>
                    <a:pt x="325554" y="0"/>
                    <a:pt x="727145" y="0"/>
                  </a:cubicBezTo>
                  <a:cubicBezTo>
                    <a:pt x="1128736" y="0"/>
                    <a:pt x="1454290" y="325554"/>
                    <a:pt x="1454290" y="727145"/>
                  </a:cubicBezTo>
                  <a:close/>
                </a:path>
              </a:pathLst>
            </a:custGeom>
            <a:solidFill>
              <a:srgbClr val="F2F2F2"/>
            </a:solidFill>
            <a:ln w="4076" cap="flat">
              <a:noFill/>
              <a:prstDash val="solid"/>
              <a:miter/>
            </a:ln>
          </p:spPr>
          <p:txBody>
            <a:bodyPr rtlCol="0" anchor="ctr"/>
            <a:lstStyle/>
            <a:p>
              <a:endParaRPr lang="en-US"/>
            </a:p>
          </p:txBody>
        </p:sp>
      </p:grpSp>
      <p:sp>
        <p:nvSpPr>
          <p:cNvPr id="4" name="Text Placeholder 12">
            <a:extLst>
              <a:ext uri="{FF2B5EF4-FFF2-40B4-BE49-F238E27FC236}">
                <a16:creationId xmlns:a16="http://schemas.microsoft.com/office/drawing/2014/main" id="{0BB683DE-769A-D0EF-6A11-E9974AA9B02A}"/>
              </a:ext>
            </a:extLst>
          </p:cNvPr>
          <p:cNvSpPr>
            <a:spLocks noGrp="1"/>
          </p:cNvSpPr>
          <p:nvPr>
            <p:ph type="body" sz="quarter" idx="53" hasCustomPrompt="1"/>
          </p:nvPr>
        </p:nvSpPr>
        <p:spPr>
          <a:xfrm>
            <a:off x="679540" y="4618527"/>
            <a:ext cx="3803904"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5" name="Text Placeholder 12">
            <a:extLst>
              <a:ext uri="{FF2B5EF4-FFF2-40B4-BE49-F238E27FC236}">
                <a16:creationId xmlns:a16="http://schemas.microsoft.com/office/drawing/2014/main" id="{157CFF97-9D65-562E-76D1-097E329EAC1A}"/>
              </a:ext>
            </a:extLst>
          </p:cNvPr>
          <p:cNvSpPr>
            <a:spLocks noGrp="1"/>
          </p:cNvSpPr>
          <p:nvPr>
            <p:ph type="body" sz="quarter" idx="54" hasCustomPrompt="1"/>
          </p:nvPr>
        </p:nvSpPr>
        <p:spPr>
          <a:xfrm>
            <a:off x="679540" y="2269316"/>
            <a:ext cx="3803904"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7" name="Text Placeholder 12">
            <a:extLst>
              <a:ext uri="{FF2B5EF4-FFF2-40B4-BE49-F238E27FC236}">
                <a16:creationId xmlns:a16="http://schemas.microsoft.com/office/drawing/2014/main" id="{3933EE5A-C322-449F-76E6-DAD222C9C66E}"/>
              </a:ext>
            </a:extLst>
          </p:cNvPr>
          <p:cNvSpPr>
            <a:spLocks noGrp="1"/>
          </p:cNvSpPr>
          <p:nvPr>
            <p:ph type="body" sz="quarter" idx="55" hasCustomPrompt="1"/>
          </p:nvPr>
        </p:nvSpPr>
        <p:spPr>
          <a:xfrm>
            <a:off x="7709048" y="2269316"/>
            <a:ext cx="3803904"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8" name="Text Placeholder 12">
            <a:extLst>
              <a:ext uri="{FF2B5EF4-FFF2-40B4-BE49-F238E27FC236}">
                <a16:creationId xmlns:a16="http://schemas.microsoft.com/office/drawing/2014/main" id="{7B1D8DA5-AF91-F3D7-7AD0-B8136F925178}"/>
              </a:ext>
            </a:extLst>
          </p:cNvPr>
          <p:cNvSpPr>
            <a:spLocks noGrp="1"/>
          </p:cNvSpPr>
          <p:nvPr>
            <p:ph type="body" sz="quarter" idx="56" hasCustomPrompt="1"/>
          </p:nvPr>
        </p:nvSpPr>
        <p:spPr>
          <a:xfrm>
            <a:off x="7709048" y="4618528"/>
            <a:ext cx="3803904"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Tree>
    <p:extLst>
      <p:ext uri="{BB962C8B-B14F-4D97-AF65-F5344CB8AC3E}">
        <p14:creationId xmlns:p14="http://schemas.microsoft.com/office/powerpoint/2010/main" val="3672094056"/>
      </p:ext>
    </p:extLst>
  </p:cSld>
  <p:clrMapOvr>
    <a:masterClrMapping/>
  </p:clrMapOvr>
  <p:extLst>
    <p:ext uri="{DCECCB84-F9BA-43D5-87BE-67443E8EF086}">
      <p15:sldGuideLst xmlns:p15="http://schemas.microsoft.com/office/powerpoint/2012/main"/>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Workflow/process option 1 ">
    <p:spTree>
      <p:nvGrpSpPr>
        <p:cNvPr id="1" name=""/>
        <p:cNvGrpSpPr/>
        <p:nvPr/>
      </p:nvGrpSpPr>
      <p:grpSpPr>
        <a:xfrm>
          <a:off x="0" y="0"/>
          <a:ext cx="0" cy="0"/>
          <a:chOff x="0" y="0"/>
          <a:chExt cx="0" cy="0"/>
        </a:xfrm>
      </p:grpSpPr>
      <p:sp>
        <p:nvSpPr>
          <p:cNvPr id="9" name="Text Placeholder 12">
            <a:extLst>
              <a:ext uri="{FF2B5EF4-FFF2-40B4-BE49-F238E27FC236}">
                <a16:creationId xmlns:a16="http://schemas.microsoft.com/office/drawing/2014/main" id="{9090C60E-1E07-9FC8-F385-77455ECDBCAE}"/>
              </a:ext>
            </a:extLst>
          </p:cNvPr>
          <p:cNvSpPr>
            <a:spLocks noGrp="1"/>
          </p:cNvSpPr>
          <p:nvPr>
            <p:ph type="body" sz="quarter" idx="18" hasCustomPrompt="1"/>
          </p:nvPr>
        </p:nvSpPr>
        <p:spPr>
          <a:xfrm rot="5400000">
            <a:off x="6363398" y="-2353144"/>
            <a:ext cx="45720" cy="1057960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Font typeface="Arial" panose="020B0604020202020204" pitchFamily="34" charset="0"/>
              <a:buNone/>
              <a:defRPr lang="en-US" sz="500" dirty="0" smtClean="0"/>
            </a:lvl1pPr>
          </a:lstStyle>
          <a:p>
            <a:pPr marL="0" lvl="0" algn="ctr"/>
            <a:r>
              <a:rPr lang="en-US"/>
              <a:t> </a:t>
            </a:r>
          </a:p>
        </p:txBody>
      </p:sp>
      <p:sp>
        <p:nvSpPr>
          <p:cNvPr id="2" name="Text Placeholder 2">
            <a:extLst>
              <a:ext uri="{FF2B5EF4-FFF2-40B4-BE49-F238E27FC236}">
                <a16:creationId xmlns:a16="http://schemas.microsoft.com/office/drawing/2014/main" id="{2EBB37DC-1DE7-49B4-9654-57F21EE66FB8}"/>
              </a:ext>
            </a:extLst>
          </p:cNvPr>
          <p:cNvSpPr>
            <a:spLocks noGrp="1"/>
          </p:cNvSpPr>
          <p:nvPr>
            <p:ph type="body" sz="quarter" idx="10"/>
          </p:nvPr>
        </p:nvSpPr>
        <p:spPr>
          <a:xfrm>
            <a:off x="515938" y="386557"/>
            <a:ext cx="11160124" cy="468312"/>
          </a:xfrm>
          <a:prstGeom prst="rect">
            <a:avLst/>
          </a:prstGeom>
        </p:spPr>
        <p:txBody>
          <a:bodyPr lIns="0" tIns="0" rIns="0" bIns="0" anchor="ctr"/>
          <a:lstStyle>
            <a:lvl1pPr marL="0" indent="0">
              <a:lnSpc>
                <a:spcPct val="90000"/>
              </a:lnSpc>
              <a:spcBef>
                <a:spcPts val="0"/>
              </a:spcBef>
              <a:buNone/>
              <a:defRPr sz="2400" b="0" i="0" cap="all" baseline="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
        <p:nvSpPr>
          <p:cNvPr id="94" name="Text Placeholder 6">
            <a:extLst>
              <a:ext uri="{FF2B5EF4-FFF2-40B4-BE49-F238E27FC236}">
                <a16:creationId xmlns:a16="http://schemas.microsoft.com/office/drawing/2014/main" id="{884A07E0-E85E-4044-AFB6-FE608DF62DC6}"/>
              </a:ext>
            </a:extLst>
          </p:cNvPr>
          <p:cNvSpPr>
            <a:spLocks noGrp="1"/>
          </p:cNvSpPr>
          <p:nvPr>
            <p:ph type="body" sz="quarter" idx="38"/>
          </p:nvPr>
        </p:nvSpPr>
        <p:spPr>
          <a:xfrm>
            <a:off x="515937" y="5474098"/>
            <a:ext cx="11155649" cy="726677"/>
          </a:xfrm>
          <a:prstGeom prst="rect">
            <a:avLst/>
          </a:prstGeom>
          <a:ln w="6350">
            <a:solidFill>
              <a:schemeClr val="bg1">
                <a:lumMod val="85000"/>
              </a:schemeClr>
            </a:solidFill>
          </a:ln>
        </p:spPr>
        <p:txBody>
          <a:bodyPr lIns="182880" tIns="45720" rIns="182880" bIns="45720">
            <a:normAutofit/>
          </a:bodyPr>
          <a:lstStyle>
            <a:lvl1pPr marL="216000" indent="-216000">
              <a:lnSpc>
                <a:spcPct val="100000"/>
              </a:lnSpc>
              <a:spcBef>
                <a:spcPts val="0"/>
              </a:spcBef>
              <a:spcAft>
                <a:spcPts val="600"/>
              </a:spcAft>
              <a:buClr>
                <a:schemeClr val="accent3"/>
              </a:buClr>
              <a:buFont typeface="Roboto Light" panose="02000000000000000000" pitchFamily="2" charset="0"/>
              <a:buChar char="›"/>
              <a:defRPr sz="1400"/>
            </a:lvl1pPr>
            <a:lvl2pPr marL="457200" indent="0">
              <a:buNone/>
              <a:defRPr sz="1200"/>
            </a:lvl2pPr>
            <a:lvl3pPr marL="914400" indent="0">
              <a:buNone/>
              <a:defRPr sz="1100"/>
            </a:lvl3pPr>
            <a:lvl4pPr marL="1371600" indent="0">
              <a:buNone/>
              <a:defRPr sz="1050"/>
            </a:lvl4pPr>
            <a:lvl5pPr marL="1828800" indent="0">
              <a:buNone/>
              <a:defRPr sz="1050"/>
            </a:lvl5pPr>
          </a:lstStyle>
          <a:p>
            <a:pPr lvl="0"/>
            <a:r>
              <a:rPr lang="en-US"/>
              <a:t>Click to edit Master text styles</a:t>
            </a:r>
          </a:p>
        </p:txBody>
      </p:sp>
      <p:sp>
        <p:nvSpPr>
          <p:cNvPr id="103" name="Text Placeholder 3">
            <a:extLst>
              <a:ext uri="{FF2B5EF4-FFF2-40B4-BE49-F238E27FC236}">
                <a16:creationId xmlns:a16="http://schemas.microsoft.com/office/drawing/2014/main" id="{B1587A57-FA45-4664-85B6-3F3F3BA1C99F}"/>
              </a:ext>
            </a:extLst>
          </p:cNvPr>
          <p:cNvSpPr>
            <a:spLocks noGrp="1"/>
          </p:cNvSpPr>
          <p:nvPr>
            <p:ph type="body" sz="quarter" idx="42" hasCustomPrompt="1"/>
          </p:nvPr>
        </p:nvSpPr>
        <p:spPr>
          <a:xfrm>
            <a:off x="2365387" y="3940902"/>
            <a:ext cx="2512884" cy="257635"/>
          </a:xfrm>
          <a:prstGeom prst="rect">
            <a:avLst/>
          </a:prstGeom>
        </p:spPr>
        <p:txBody>
          <a:bodyPr lIns="0" tIns="0" rIns="0" bIns="0" anchor="t"/>
          <a:lstStyle>
            <a:lvl1pPr marL="0" indent="0" algn="ctr">
              <a:lnSpc>
                <a:spcPct val="100000"/>
              </a:lnSpc>
              <a:buNone/>
              <a:defRPr sz="1800">
                <a:solidFill>
                  <a:schemeClr val="accent1"/>
                </a:solidFill>
                <a:latin typeface="+mn-lt"/>
              </a:defRPr>
            </a:lvl1pPr>
            <a:lvl2pPr marL="457200" indent="0" algn="ctr">
              <a:buNone/>
              <a:defRPr sz="1600">
                <a:solidFill>
                  <a:schemeClr val="accent1"/>
                </a:solidFill>
                <a:latin typeface="+mj-lt"/>
              </a:defRPr>
            </a:lvl2pPr>
            <a:lvl3pPr marL="914400" indent="0" algn="ctr">
              <a:buNone/>
              <a:defRPr sz="1400">
                <a:solidFill>
                  <a:schemeClr val="accent1"/>
                </a:solidFill>
                <a:latin typeface="+mj-lt"/>
              </a:defRPr>
            </a:lvl3pPr>
            <a:lvl4pPr marL="1371600" indent="0" algn="ctr">
              <a:buNone/>
              <a:defRPr sz="1200">
                <a:solidFill>
                  <a:schemeClr val="accent1"/>
                </a:solidFill>
                <a:latin typeface="+mj-lt"/>
              </a:defRPr>
            </a:lvl4pPr>
            <a:lvl5pPr marL="1828800" indent="0" algn="ctr">
              <a:buNone/>
              <a:defRPr sz="1200">
                <a:solidFill>
                  <a:schemeClr val="accent1"/>
                </a:solidFill>
                <a:latin typeface="+mj-lt"/>
              </a:defRPr>
            </a:lvl5pPr>
          </a:lstStyle>
          <a:p>
            <a:pPr lvl="0"/>
            <a:r>
              <a:rPr lang="en-US"/>
              <a:t>Click to edit text</a:t>
            </a:r>
          </a:p>
        </p:txBody>
      </p:sp>
      <p:sp>
        <p:nvSpPr>
          <p:cNvPr id="105" name="Text Placeholder 3">
            <a:extLst>
              <a:ext uri="{FF2B5EF4-FFF2-40B4-BE49-F238E27FC236}">
                <a16:creationId xmlns:a16="http://schemas.microsoft.com/office/drawing/2014/main" id="{503531D7-EE32-4B2E-867C-0AE87F14F608}"/>
              </a:ext>
            </a:extLst>
          </p:cNvPr>
          <p:cNvSpPr>
            <a:spLocks noGrp="1"/>
          </p:cNvSpPr>
          <p:nvPr>
            <p:ph type="body" sz="quarter" idx="44" hasCustomPrompt="1"/>
          </p:nvPr>
        </p:nvSpPr>
        <p:spPr>
          <a:xfrm>
            <a:off x="2365387" y="4262325"/>
            <a:ext cx="2512884" cy="450533"/>
          </a:xfrm>
          <a:prstGeom prst="rect">
            <a:avLst/>
          </a:prstGeom>
        </p:spPr>
        <p:txBody>
          <a:bodyPr lIns="0" tIns="0" rIns="0" bIns="0" anchor="t"/>
          <a:lstStyle>
            <a:lvl1pPr marL="0" indent="0" algn="ctr">
              <a:lnSpc>
                <a:spcPct val="100000"/>
              </a:lnSpc>
              <a:buNone/>
              <a:defRPr sz="1400">
                <a:solidFill>
                  <a:schemeClr val="tx1"/>
                </a:solidFill>
                <a:latin typeface="+mn-lt"/>
              </a:defRPr>
            </a:lvl1pPr>
            <a:lvl2pPr marL="457200" indent="0" algn="ctr">
              <a:buNone/>
              <a:defRPr sz="1600">
                <a:solidFill>
                  <a:schemeClr val="accent1"/>
                </a:solidFill>
                <a:latin typeface="+mj-lt"/>
              </a:defRPr>
            </a:lvl2pPr>
            <a:lvl3pPr marL="914400" indent="0" algn="ctr">
              <a:buNone/>
              <a:defRPr sz="1400">
                <a:solidFill>
                  <a:schemeClr val="accent1"/>
                </a:solidFill>
                <a:latin typeface="+mj-lt"/>
              </a:defRPr>
            </a:lvl3pPr>
            <a:lvl4pPr marL="1371600" indent="0" algn="ctr">
              <a:buNone/>
              <a:defRPr sz="1200">
                <a:solidFill>
                  <a:schemeClr val="accent1"/>
                </a:solidFill>
                <a:latin typeface="+mj-lt"/>
              </a:defRPr>
            </a:lvl4pPr>
            <a:lvl5pPr marL="1828800" indent="0" algn="ctr">
              <a:buNone/>
              <a:defRPr sz="1200">
                <a:solidFill>
                  <a:schemeClr val="accent1"/>
                </a:solidFill>
                <a:latin typeface="+mj-lt"/>
              </a:defRPr>
            </a:lvl5pPr>
          </a:lstStyle>
          <a:p>
            <a:pPr lvl="0"/>
            <a:r>
              <a:rPr lang="en-US"/>
              <a:t>Click to edit text</a:t>
            </a:r>
          </a:p>
        </p:txBody>
      </p:sp>
      <p:sp>
        <p:nvSpPr>
          <p:cNvPr id="106" name="Text Placeholder 3">
            <a:extLst>
              <a:ext uri="{FF2B5EF4-FFF2-40B4-BE49-F238E27FC236}">
                <a16:creationId xmlns:a16="http://schemas.microsoft.com/office/drawing/2014/main" id="{5CA637AA-679D-4703-83FD-E0C7A1D84830}"/>
              </a:ext>
            </a:extLst>
          </p:cNvPr>
          <p:cNvSpPr>
            <a:spLocks noGrp="1"/>
          </p:cNvSpPr>
          <p:nvPr>
            <p:ph type="body" sz="quarter" idx="45" hasCustomPrompt="1"/>
          </p:nvPr>
        </p:nvSpPr>
        <p:spPr>
          <a:xfrm>
            <a:off x="6086889" y="3940902"/>
            <a:ext cx="2512884" cy="257635"/>
          </a:xfrm>
          <a:prstGeom prst="rect">
            <a:avLst/>
          </a:prstGeom>
        </p:spPr>
        <p:txBody>
          <a:bodyPr lIns="0" tIns="0" rIns="0" bIns="0" anchor="t"/>
          <a:lstStyle>
            <a:lvl1pPr marL="0" indent="0" algn="ctr">
              <a:lnSpc>
                <a:spcPct val="100000"/>
              </a:lnSpc>
              <a:buNone/>
              <a:defRPr sz="1800">
                <a:solidFill>
                  <a:schemeClr val="accent1"/>
                </a:solidFill>
                <a:latin typeface="+mn-lt"/>
              </a:defRPr>
            </a:lvl1pPr>
            <a:lvl2pPr marL="457200" indent="0" algn="ctr">
              <a:buNone/>
              <a:defRPr sz="1600">
                <a:solidFill>
                  <a:schemeClr val="accent1"/>
                </a:solidFill>
                <a:latin typeface="+mj-lt"/>
              </a:defRPr>
            </a:lvl2pPr>
            <a:lvl3pPr marL="914400" indent="0" algn="ctr">
              <a:buNone/>
              <a:defRPr sz="1400">
                <a:solidFill>
                  <a:schemeClr val="accent1"/>
                </a:solidFill>
                <a:latin typeface="+mj-lt"/>
              </a:defRPr>
            </a:lvl3pPr>
            <a:lvl4pPr marL="1371600" indent="0" algn="ctr">
              <a:buNone/>
              <a:defRPr sz="1200">
                <a:solidFill>
                  <a:schemeClr val="accent1"/>
                </a:solidFill>
                <a:latin typeface="+mj-lt"/>
              </a:defRPr>
            </a:lvl4pPr>
            <a:lvl5pPr marL="1828800" indent="0" algn="ctr">
              <a:buNone/>
              <a:defRPr sz="1200">
                <a:solidFill>
                  <a:schemeClr val="accent1"/>
                </a:solidFill>
                <a:latin typeface="+mj-lt"/>
              </a:defRPr>
            </a:lvl5pPr>
          </a:lstStyle>
          <a:p>
            <a:pPr lvl="0"/>
            <a:r>
              <a:rPr lang="en-US"/>
              <a:t>Click to edit text</a:t>
            </a:r>
          </a:p>
        </p:txBody>
      </p:sp>
      <p:sp>
        <p:nvSpPr>
          <p:cNvPr id="107" name="Text Placeholder 3">
            <a:extLst>
              <a:ext uri="{FF2B5EF4-FFF2-40B4-BE49-F238E27FC236}">
                <a16:creationId xmlns:a16="http://schemas.microsoft.com/office/drawing/2014/main" id="{759E0E5D-3051-44A8-8771-833922245801}"/>
              </a:ext>
            </a:extLst>
          </p:cNvPr>
          <p:cNvSpPr>
            <a:spLocks noGrp="1"/>
          </p:cNvSpPr>
          <p:nvPr>
            <p:ph type="body" sz="quarter" idx="46" hasCustomPrompt="1"/>
          </p:nvPr>
        </p:nvSpPr>
        <p:spPr>
          <a:xfrm>
            <a:off x="6086889" y="4262325"/>
            <a:ext cx="2512884" cy="450533"/>
          </a:xfrm>
          <a:prstGeom prst="rect">
            <a:avLst/>
          </a:prstGeom>
        </p:spPr>
        <p:txBody>
          <a:bodyPr lIns="0" tIns="0" rIns="0" bIns="0" anchor="t"/>
          <a:lstStyle>
            <a:lvl1pPr marL="0" indent="0" algn="ctr">
              <a:lnSpc>
                <a:spcPct val="100000"/>
              </a:lnSpc>
              <a:buNone/>
              <a:defRPr sz="1400">
                <a:solidFill>
                  <a:schemeClr val="tx1"/>
                </a:solidFill>
                <a:latin typeface="+mn-lt"/>
              </a:defRPr>
            </a:lvl1pPr>
            <a:lvl2pPr marL="457200" indent="0" algn="ctr">
              <a:buNone/>
              <a:defRPr sz="1600">
                <a:solidFill>
                  <a:schemeClr val="accent1"/>
                </a:solidFill>
                <a:latin typeface="+mj-lt"/>
              </a:defRPr>
            </a:lvl2pPr>
            <a:lvl3pPr marL="914400" indent="0" algn="ctr">
              <a:buNone/>
              <a:defRPr sz="1400">
                <a:solidFill>
                  <a:schemeClr val="accent1"/>
                </a:solidFill>
                <a:latin typeface="+mj-lt"/>
              </a:defRPr>
            </a:lvl3pPr>
            <a:lvl4pPr marL="1371600" indent="0" algn="ctr">
              <a:buNone/>
              <a:defRPr sz="1200">
                <a:solidFill>
                  <a:schemeClr val="accent1"/>
                </a:solidFill>
                <a:latin typeface="+mj-lt"/>
              </a:defRPr>
            </a:lvl4pPr>
            <a:lvl5pPr marL="1828800" indent="0" algn="ctr">
              <a:buNone/>
              <a:defRPr sz="1200">
                <a:solidFill>
                  <a:schemeClr val="accent1"/>
                </a:solidFill>
                <a:latin typeface="+mj-lt"/>
              </a:defRPr>
            </a:lvl5pPr>
          </a:lstStyle>
          <a:p>
            <a:pPr lvl="0"/>
            <a:r>
              <a:rPr lang="en-US"/>
              <a:t>Click to edit text</a:t>
            </a:r>
          </a:p>
        </p:txBody>
      </p:sp>
      <p:sp>
        <p:nvSpPr>
          <p:cNvPr id="108" name="Text Placeholder 3">
            <a:extLst>
              <a:ext uri="{FF2B5EF4-FFF2-40B4-BE49-F238E27FC236}">
                <a16:creationId xmlns:a16="http://schemas.microsoft.com/office/drawing/2014/main" id="{BA24EDF4-5017-44ED-A661-0F5377450BB9}"/>
              </a:ext>
            </a:extLst>
          </p:cNvPr>
          <p:cNvSpPr>
            <a:spLocks noGrp="1"/>
          </p:cNvSpPr>
          <p:nvPr>
            <p:ph type="body" sz="quarter" idx="47" hasCustomPrompt="1"/>
          </p:nvPr>
        </p:nvSpPr>
        <p:spPr>
          <a:xfrm>
            <a:off x="9808389" y="3940902"/>
            <a:ext cx="1867674" cy="257635"/>
          </a:xfrm>
          <a:prstGeom prst="rect">
            <a:avLst/>
          </a:prstGeom>
        </p:spPr>
        <p:txBody>
          <a:bodyPr lIns="0" tIns="0" rIns="0" bIns="0" anchor="t"/>
          <a:lstStyle>
            <a:lvl1pPr marL="0" indent="0" algn="ctr">
              <a:lnSpc>
                <a:spcPct val="100000"/>
              </a:lnSpc>
              <a:buNone/>
              <a:defRPr sz="1800">
                <a:solidFill>
                  <a:schemeClr val="accent1"/>
                </a:solidFill>
                <a:latin typeface="+mn-lt"/>
              </a:defRPr>
            </a:lvl1pPr>
            <a:lvl2pPr marL="457200" indent="0" algn="ctr">
              <a:buNone/>
              <a:defRPr sz="1600">
                <a:solidFill>
                  <a:schemeClr val="accent1"/>
                </a:solidFill>
                <a:latin typeface="+mj-lt"/>
              </a:defRPr>
            </a:lvl2pPr>
            <a:lvl3pPr marL="914400" indent="0" algn="ctr">
              <a:buNone/>
              <a:defRPr sz="1400">
                <a:solidFill>
                  <a:schemeClr val="accent1"/>
                </a:solidFill>
                <a:latin typeface="+mj-lt"/>
              </a:defRPr>
            </a:lvl3pPr>
            <a:lvl4pPr marL="1371600" indent="0" algn="ctr">
              <a:buNone/>
              <a:defRPr sz="1200">
                <a:solidFill>
                  <a:schemeClr val="accent1"/>
                </a:solidFill>
                <a:latin typeface="+mj-lt"/>
              </a:defRPr>
            </a:lvl4pPr>
            <a:lvl5pPr marL="1828800" indent="0" algn="ctr">
              <a:buNone/>
              <a:defRPr sz="1200">
                <a:solidFill>
                  <a:schemeClr val="accent1"/>
                </a:solidFill>
                <a:latin typeface="+mj-lt"/>
              </a:defRPr>
            </a:lvl5pPr>
          </a:lstStyle>
          <a:p>
            <a:pPr lvl="0"/>
            <a:r>
              <a:rPr lang="en-US"/>
              <a:t>Click to edit text</a:t>
            </a:r>
          </a:p>
        </p:txBody>
      </p:sp>
      <p:sp>
        <p:nvSpPr>
          <p:cNvPr id="109" name="Text Placeholder 3">
            <a:extLst>
              <a:ext uri="{FF2B5EF4-FFF2-40B4-BE49-F238E27FC236}">
                <a16:creationId xmlns:a16="http://schemas.microsoft.com/office/drawing/2014/main" id="{6B04B838-2BE1-4548-AEC7-2F3D34B1F920}"/>
              </a:ext>
            </a:extLst>
          </p:cNvPr>
          <p:cNvSpPr>
            <a:spLocks noGrp="1"/>
          </p:cNvSpPr>
          <p:nvPr>
            <p:ph type="body" sz="quarter" idx="48" hasCustomPrompt="1"/>
          </p:nvPr>
        </p:nvSpPr>
        <p:spPr>
          <a:xfrm>
            <a:off x="9808389" y="4262325"/>
            <a:ext cx="1867674" cy="450533"/>
          </a:xfrm>
          <a:prstGeom prst="rect">
            <a:avLst/>
          </a:prstGeom>
        </p:spPr>
        <p:txBody>
          <a:bodyPr lIns="0" tIns="0" rIns="0" bIns="0" anchor="t"/>
          <a:lstStyle>
            <a:lvl1pPr marL="0" indent="0" algn="ctr">
              <a:lnSpc>
                <a:spcPct val="100000"/>
              </a:lnSpc>
              <a:buNone/>
              <a:defRPr sz="1400">
                <a:solidFill>
                  <a:schemeClr val="tx1"/>
                </a:solidFill>
                <a:latin typeface="+mn-lt"/>
              </a:defRPr>
            </a:lvl1pPr>
            <a:lvl2pPr marL="457200" indent="0" algn="ctr">
              <a:buNone/>
              <a:defRPr sz="1600">
                <a:solidFill>
                  <a:schemeClr val="accent1"/>
                </a:solidFill>
                <a:latin typeface="+mj-lt"/>
              </a:defRPr>
            </a:lvl2pPr>
            <a:lvl3pPr marL="914400" indent="0" algn="ctr">
              <a:buNone/>
              <a:defRPr sz="1400">
                <a:solidFill>
                  <a:schemeClr val="accent1"/>
                </a:solidFill>
                <a:latin typeface="+mj-lt"/>
              </a:defRPr>
            </a:lvl3pPr>
            <a:lvl4pPr marL="1371600" indent="0" algn="ctr">
              <a:buNone/>
              <a:defRPr sz="1200">
                <a:solidFill>
                  <a:schemeClr val="accent1"/>
                </a:solidFill>
                <a:latin typeface="+mj-lt"/>
              </a:defRPr>
            </a:lvl4pPr>
            <a:lvl5pPr marL="1828800" indent="0" algn="ctr">
              <a:buNone/>
              <a:defRPr sz="1200">
                <a:solidFill>
                  <a:schemeClr val="accent1"/>
                </a:solidFill>
                <a:latin typeface="+mj-lt"/>
              </a:defRPr>
            </a:lvl5pPr>
          </a:lstStyle>
          <a:p>
            <a:pPr lvl="0"/>
            <a:r>
              <a:rPr lang="en-US"/>
              <a:t>Click to edit text</a:t>
            </a:r>
          </a:p>
        </p:txBody>
      </p:sp>
      <p:sp>
        <p:nvSpPr>
          <p:cNvPr id="110" name="Text Placeholder 3">
            <a:extLst>
              <a:ext uri="{FF2B5EF4-FFF2-40B4-BE49-F238E27FC236}">
                <a16:creationId xmlns:a16="http://schemas.microsoft.com/office/drawing/2014/main" id="{1A0DCB90-01BE-4730-8E33-C5B41C29B100}"/>
              </a:ext>
            </a:extLst>
          </p:cNvPr>
          <p:cNvSpPr>
            <a:spLocks noGrp="1"/>
          </p:cNvSpPr>
          <p:nvPr>
            <p:ph type="body" sz="quarter" idx="49" hasCustomPrompt="1"/>
          </p:nvPr>
        </p:nvSpPr>
        <p:spPr>
          <a:xfrm>
            <a:off x="1149846" y="1167275"/>
            <a:ext cx="1867674" cy="257635"/>
          </a:xfrm>
          <a:prstGeom prst="rect">
            <a:avLst/>
          </a:prstGeom>
        </p:spPr>
        <p:txBody>
          <a:bodyPr lIns="0" tIns="0" rIns="0" bIns="0" anchor="t"/>
          <a:lstStyle>
            <a:lvl1pPr marL="0" indent="0" algn="ctr">
              <a:lnSpc>
                <a:spcPct val="100000"/>
              </a:lnSpc>
              <a:buNone/>
              <a:defRPr sz="1800">
                <a:solidFill>
                  <a:schemeClr val="accent1"/>
                </a:solidFill>
                <a:latin typeface="+mn-lt"/>
              </a:defRPr>
            </a:lvl1pPr>
            <a:lvl2pPr marL="457200" indent="0" algn="ctr">
              <a:buNone/>
              <a:defRPr sz="1600">
                <a:solidFill>
                  <a:schemeClr val="accent1"/>
                </a:solidFill>
                <a:latin typeface="+mj-lt"/>
              </a:defRPr>
            </a:lvl2pPr>
            <a:lvl3pPr marL="914400" indent="0" algn="ctr">
              <a:buNone/>
              <a:defRPr sz="1400">
                <a:solidFill>
                  <a:schemeClr val="accent1"/>
                </a:solidFill>
                <a:latin typeface="+mj-lt"/>
              </a:defRPr>
            </a:lvl3pPr>
            <a:lvl4pPr marL="1371600" indent="0" algn="ctr">
              <a:buNone/>
              <a:defRPr sz="1200">
                <a:solidFill>
                  <a:schemeClr val="accent1"/>
                </a:solidFill>
                <a:latin typeface="+mj-lt"/>
              </a:defRPr>
            </a:lvl4pPr>
            <a:lvl5pPr marL="1828800" indent="0" algn="ctr">
              <a:buNone/>
              <a:defRPr sz="1200">
                <a:solidFill>
                  <a:schemeClr val="accent1"/>
                </a:solidFill>
                <a:latin typeface="+mj-lt"/>
              </a:defRPr>
            </a:lvl5pPr>
          </a:lstStyle>
          <a:p>
            <a:pPr lvl="0"/>
            <a:r>
              <a:rPr lang="en-US"/>
              <a:t>Click to edit text</a:t>
            </a:r>
          </a:p>
        </p:txBody>
      </p:sp>
      <p:sp>
        <p:nvSpPr>
          <p:cNvPr id="111" name="Text Placeholder 3">
            <a:extLst>
              <a:ext uri="{FF2B5EF4-FFF2-40B4-BE49-F238E27FC236}">
                <a16:creationId xmlns:a16="http://schemas.microsoft.com/office/drawing/2014/main" id="{FA9962A3-6F35-4E8C-8C06-B6788AA3DC15}"/>
              </a:ext>
            </a:extLst>
          </p:cNvPr>
          <p:cNvSpPr>
            <a:spLocks noGrp="1"/>
          </p:cNvSpPr>
          <p:nvPr>
            <p:ph type="body" sz="quarter" idx="50" hasCustomPrompt="1"/>
          </p:nvPr>
        </p:nvSpPr>
        <p:spPr>
          <a:xfrm>
            <a:off x="1149846" y="1488698"/>
            <a:ext cx="1867674" cy="450533"/>
          </a:xfrm>
          <a:prstGeom prst="rect">
            <a:avLst/>
          </a:prstGeom>
        </p:spPr>
        <p:txBody>
          <a:bodyPr lIns="0" tIns="0" rIns="0" bIns="0" anchor="t"/>
          <a:lstStyle>
            <a:lvl1pPr marL="0" indent="0" algn="ctr">
              <a:lnSpc>
                <a:spcPct val="100000"/>
              </a:lnSpc>
              <a:buNone/>
              <a:defRPr sz="1400">
                <a:solidFill>
                  <a:schemeClr val="tx1"/>
                </a:solidFill>
                <a:latin typeface="+mn-lt"/>
              </a:defRPr>
            </a:lvl1pPr>
            <a:lvl2pPr marL="457200" indent="0" algn="ctr">
              <a:buNone/>
              <a:defRPr sz="1600">
                <a:solidFill>
                  <a:schemeClr val="accent1"/>
                </a:solidFill>
                <a:latin typeface="+mj-lt"/>
              </a:defRPr>
            </a:lvl2pPr>
            <a:lvl3pPr marL="914400" indent="0" algn="ctr">
              <a:buNone/>
              <a:defRPr sz="1400">
                <a:solidFill>
                  <a:schemeClr val="accent1"/>
                </a:solidFill>
                <a:latin typeface="+mj-lt"/>
              </a:defRPr>
            </a:lvl3pPr>
            <a:lvl4pPr marL="1371600" indent="0" algn="ctr">
              <a:buNone/>
              <a:defRPr sz="1200">
                <a:solidFill>
                  <a:schemeClr val="accent1"/>
                </a:solidFill>
                <a:latin typeface="+mj-lt"/>
              </a:defRPr>
            </a:lvl4pPr>
            <a:lvl5pPr marL="1828800" indent="0" algn="ctr">
              <a:buNone/>
              <a:defRPr sz="1200">
                <a:solidFill>
                  <a:schemeClr val="accent1"/>
                </a:solidFill>
                <a:latin typeface="+mj-lt"/>
              </a:defRPr>
            </a:lvl5pPr>
          </a:lstStyle>
          <a:p>
            <a:pPr lvl="0"/>
            <a:r>
              <a:rPr lang="en-US"/>
              <a:t>Click to edit text</a:t>
            </a:r>
          </a:p>
        </p:txBody>
      </p:sp>
      <p:sp>
        <p:nvSpPr>
          <p:cNvPr id="112" name="Text Placeholder 3">
            <a:extLst>
              <a:ext uri="{FF2B5EF4-FFF2-40B4-BE49-F238E27FC236}">
                <a16:creationId xmlns:a16="http://schemas.microsoft.com/office/drawing/2014/main" id="{E4409C8D-5BB0-4D76-8793-31A91C5C4B0A}"/>
              </a:ext>
            </a:extLst>
          </p:cNvPr>
          <p:cNvSpPr>
            <a:spLocks noGrp="1"/>
          </p:cNvSpPr>
          <p:nvPr>
            <p:ph type="body" sz="quarter" idx="51" hasCustomPrompt="1"/>
          </p:nvPr>
        </p:nvSpPr>
        <p:spPr>
          <a:xfrm>
            <a:off x="4226138" y="1167275"/>
            <a:ext cx="2512884" cy="257635"/>
          </a:xfrm>
          <a:prstGeom prst="rect">
            <a:avLst/>
          </a:prstGeom>
        </p:spPr>
        <p:txBody>
          <a:bodyPr lIns="0" tIns="0" rIns="0" bIns="0" anchor="t"/>
          <a:lstStyle>
            <a:lvl1pPr marL="0" indent="0" algn="ctr">
              <a:lnSpc>
                <a:spcPct val="100000"/>
              </a:lnSpc>
              <a:buNone/>
              <a:defRPr sz="1800">
                <a:solidFill>
                  <a:schemeClr val="accent1"/>
                </a:solidFill>
                <a:latin typeface="+mn-lt"/>
              </a:defRPr>
            </a:lvl1pPr>
            <a:lvl2pPr marL="457200" indent="0" algn="ctr">
              <a:buNone/>
              <a:defRPr sz="1600">
                <a:solidFill>
                  <a:schemeClr val="accent1"/>
                </a:solidFill>
                <a:latin typeface="+mj-lt"/>
              </a:defRPr>
            </a:lvl2pPr>
            <a:lvl3pPr marL="914400" indent="0" algn="ctr">
              <a:buNone/>
              <a:defRPr sz="1400">
                <a:solidFill>
                  <a:schemeClr val="accent1"/>
                </a:solidFill>
                <a:latin typeface="+mj-lt"/>
              </a:defRPr>
            </a:lvl3pPr>
            <a:lvl4pPr marL="1371600" indent="0" algn="ctr">
              <a:buNone/>
              <a:defRPr sz="1200">
                <a:solidFill>
                  <a:schemeClr val="accent1"/>
                </a:solidFill>
                <a:latin typeface="+mj-lt"/>
              </a:defRPr>
            </a:lvl4pPr>
            <a:lvl5pPr marL="1828800" indent="0" algn="ctr">
              <a:buNone/>
              <a:defRPr sz="1200">
                <a:solidFill>
                  <a:schemeClr val="accent1"/>
                </a:solidFill>
                <a:latin typeface="+mj-lt"/>
              </a:defRPr>
            </a:lvl5pPr>
          </a:lstStyle>
          <a:p>
            <a:pPr lvl="0"/>
            <a:r>
              <a:rPr lang="en-US"/>
              <a:t>Click to edit text</a:t>
            </a:r>
          </a:p>
        </p:txBody>
      </p:sp>
      <p:sp>
        <p:nvSpPr>
          <p:cNvPr id="113" name="Text Placeholder 3">
            <a:extLst>
              <a:ext uri="{FF2B5EF4-FFF2-40B4-BE49-F238E27FC236}">
                <a16:creationId xmlns:a16="http://schemas.microsoft.com/office/drawing/2014/main" id="{1B587BC7-FD73-4C14-92D9-203EA9D6D70E}"/>
              </a:ext>
            </a:extLst>
          </p:cNvPr>
          <p:cNvSpPr>
            <a:spLocks noGrp="1"/>
          </p:cNvSpPr>
          <p:nvPr>
            <p:ph type="body" sz="quarter" idx="52" hasCustomPrompt="1"/>
          </p:nvPr>
        </p:nvSpPr>
        <p:spPr>
          <a:xfrm>
            <a:off x="4226138" y="1488698"/>
            <a:ext cx="2512884" cy="450533"/>
          </a:xfrm>
          <a:prstGeom prst="rect">
            <a:avLst/>
          </a:prstGeom>
        </p:spPr>
        <p:txBody>
          <a:bodyPr lIns="0" tIns="0" rIns="0" bIns="0" anchor="t"/>
          <a:lstStyle>
            <a:lvl1pPr marL="0" indent="0" algn="ctr">
              <a:lnSpc>
                <a:spcPct val="100000"/>
              </a:lnSpc>
              <a:buNone/>
              <a:defRPr sz="1400">
                <a:solidFill>
                  <a:schemeClr val="tx1"/>
                </a:solidFill>
                <a:latin typeface="+mn-lt"/>
              </a:defRPr>
            </a:lvl1pPr>
            <a:lvl2pPr marL="457200" indent="0" algn="ctr">
              <a:buNone/>
              <a:defRPr sz="1600">
                <a:solidFill>
                  <a:schemeClr val="accent1"/>
                </a:solidFill>
                <a:latin typeface="+mj-lt"/>
              </a:defRPr>
            </a:lvl2pPr>
            <a:lvl3pPr marL="914400" indent="0" algn="ctr">
              <a:buNone/>
              <a:defRPr sz="1400">
                <a:solidFill>
                  <a:schemeClr val="accent1"/>
                </a:solidFill>
                <a:latin typeface="+mj-lt"/>
              </a:defRPr>
            </a:lvl3pPr>
            <a:lvl4pPr marL="1371600" indent="0" algn="ctr">
              <a:buNone/>
              <a:defRPr sz="1200">
                <a:solidFill>
                  <a:schemeClr val="accent1"/>
                </a:solidFill>
                <a:latin typeface="+mj-lt"/>
              </a:defRPr>
            </a:lvl4pPr>
            <a:lvl5pPr marL="1828800" indent="0" algn="ctr">
              <a:buNone/>
              <a:defRPr sz="1200">
                <a:solidFill>
                  <a:schemeClr val="accent1"/>
                </a:solidFill>
                <a:latin typeface="+mj-lt"/>
              </a:defRPr>
            </a:lvl5pPr>
          </a:lstStyle>
          <a:p>
            <a:pPr lvl="0"/>
            <a:r>
              <a:rPr lang="en-US"/>
              <a:t>Click to edit text</a:t>
            </a:r>
          </a:p>
        </p:txBody>
      </p:sp>
      <p:sp>
        <p:nvSpPr>
          <p:cNvPr id="114" name="Text Placeholder 3">
            <a:extLst>
              <a:ext uri="{FF2B5EF4-FFF2-40B4-BE49-F238E27FC236}">
                <a16:creationId xmlns:a16="http://schemas.microsoft.com/office/drawing/2014/main" id="{BFF024DB-B6FE-4D05-B514-B78F1275389F}"/>
              </a:ext>
            </a:extLst>
          </p:cNvPr>
          <p:cNvSpPr>
            <a:spLocks noGrp="1"/>
          </p:cNvSpPr>
          <p:nvPr>
            <p:ph type="body" sz="quarter" idx="53" hasCustomPrompt="1"/>
          </p:nvPr>
        </p:nvSpPr>
        <p:spPr>
          <a:xfrm>
            <a:off x="7947640" y="1167275"/>
            <a:ext cx="2512884" cy="257635"/>
          </a:xfrm>
          <a:prstGeom prst="rect">
            <a:avLst/>
          </a:prstGeom>
        </p:spPr>
        <p:txBody>
          <a:bodyPr lIns="0" tIns="0" rIns="0" bIns="0" anchor="t"/>
          <a:lstStyle>
            <a:lvl1pPr marL="0" indent="0" algn="ctr">
              <a:lnSpc>
                <a:spcPct val="100000"/>
              </a:lnSpc>
              <a:buNone/>
              <a:defRPr sz="1800">
                <a:solidFill>
                  <a:schemeClr val="accent1"/>
                </a:solidFill>
                <a:latin typeface="+mn-lt"/>
              </a:defRPr>
            </a:lvl1pPr>
            <a:lvl2pPr marL="457200" indent="0" algn="ctr">
              <a:buNone/>
              <a:defRPr sz="1600">
                <a:solidFill>
                  <a:schemeClr val="accent1"/>
                </a:solidFill>
                <a:latin typeface="+mj-lt"/>
              </a:defRPr>
            </a:lvl2pPr>
            <a:lvl3pPr marL="914400" indent="0" algn="ctr">
              <a:buNone/>
              <a:defRPr sz="1400">
                <a:solidFill>
                  <a:schemeClr val="accent1"/>
                </a:solidFill>
                <a:latin typeface="+mj-lt"/>
              </a:defRPr>
            </a:lvl3pPr>
            <a:lvl4pPr marL="1371600" indent="0" algn="ctr">
              <a:buNone/>
              <a:defRPr sz="1200">
                <a:solidFill>
                  <a:schemeClr val="accent1"/>
                </a:solidFill>
                <a:latin typeface="+mj-lt"/>
              </a:defRPr>
            </a:lvl4pPr>
            <a:lvl5pPr marL="1828800" indent="0" algn="ctr">
              <a:buNone/>
              <a:defRPr sz="1200">
                <a:solidFill>
                  <a:schemeClr val="accent1"/>
                </a:solidFill>
                <a:latin typeface="+mj-lt"/>
              </a:defRPr>
            </a:lvl5pPr>
          </a:lstStyle>
          <a:p>
            <a:pPr lvl="0"/>
            <a:r>
              <a:rPr lang="en-US"/>
              <a:t>Click to edit text</a:t>
            </a:r>
          </a:p>
        </p:txBody>
      </p:sp>
      <p:sp>
        <p:nvSpPr>
          <p:cNvPr id="115" name="Text Placeholder 3">
            <a:extLst>
              <a:ext uri="{FF2B5EF4-FFF2-40B4-BE49-F238E27FC236}">
                <a16:creationId xmlns:a16="http://schemas.microsoft.com/office/drawing/2014/main" id="{017D6D6F-8EB6-408F-B95D-8C34E15D1416}"/>
              </a:ext>
            </a:extLst>
          </p:cNvPr>
          <p:cNvSpPr>
            <a:spLocks noGrp="1"/>
          </p:cNvSpPr>
          <p:nvPr>
            <p:ph type="body" sz="quarter" idx="54" hasCustomPrompt="1"/>
          </p:nvPr>
        </p:nvSpPr>
        <p:spPr>
          <a:xfrm>
            <a:off x="7947640" y="1488698"/>
            <a:ext cx="2512884" cy="450533"/>
          </a:xfrm>
          <a:prstGeom prst="rect">
            <a:avLst/>
          </a:prstGeom>
        </p:spPr>
        <p:txBody>
          <a:bodyPr lIns="0" tIns="0" rIns="0" bIns="0" anchor="t"/>
          <a:lstStyle>
            <a:lvl1pPr marL="0" indent="0" algn="ctr">
              <a:lnSpc>
                <a:spcPct val="100000"/>
              </a:lnSpc>
              <a:buNone/>
              <a:defRPr sz="1400">
                <a:solidFill>
                  <a:schemeClr val="tx1"/>
                </a:solidFill>
                <a:latin typeface="+mn-lt"/>
              </a:defRPr>
            </a:lvl1pPr>
            <a:lvl2pPr marL="457200" indent="0" algn="ctr">
              <a:buNone/>
              <a:defRPr sz="1600">
                <a:solidFill>
                  <a:schemeClr val="accent1"/>
                </a:solidFill>
                <a:latin typeface="+mj-lt"/>
              </a:defRPr>
            </a:lvl2pPr>
            <a:lvl3pPr marL="914400" indent="0" algn="ctr">
              <a:buNone/>
              <a:defRPr sz="1400">
                <a:solidFill>
                  <a:schemeClr val="accent1"/>
                </a:solidFill>
                <a:latin typeface="+mj-lt"/>
              </a:defRPr>
            </a:lvl3pPr>
            <a:lvl4pPr marL="1371600" indent="0" algn="ctr">
              <a:buNone/>
              <a:defRPr sz="1200">
                <a:solidFill>
                  <a:schemeClr val="accent1"/>
                </a:solidFill>
                <a:latin typeface="+mj-lt"/>
              </a:defRPr>
            </a:lvl4pPr>
            <a:lvl5pPr marL="1828800" indent="0" algn="ctr">
              <a:buNone/>
              <a:defRPr sz="1200">
                <a:solidFill>
                  <a:schemeClr val="accent1"/>
                </a:solidFill>
                <a:latin typeface="+mj-lt"/>
              </a:defRPr>
            </a:lvl5pPr>
          </a:lstStyle>
          <a:p>
            <a:pPr lvl="0"/>
            <a:r>
              <a:rPr lang="en-US"/>
              <a:t>Click to edit text</a:t>
            </a:r>
          </a:p>
        </p:txBody>
      </p:sp>
      <p:sp>
        <p:nvSpPr>
          <p:cNvPr id="5" name="Text Placeholder 12">
            <a:extLst>
              <a:ext uri="{FF2B5EF4-FFF2-40B4-BE49-F238E27FC236}">
                <a16:creationId xmlns:a16="http://schemas.microsoft.com/office/drawing/2014/main" id="{AC4412DF-55E1-9F46-5A03-9E06F7AA81C3}"/>
              </a:ext>
            </a:extLst>
          </p:cNvPr>
          <p:cNvSpPr>
            <a:spLocks noGrp="1"/>
          </p:cNvSpPr>
          <p:nvPr>
            <p:ph type="body" sz="quarter" idx="17" hasCustomPrompt="1"/>
          </p:nvPr>
        </p:nvSpPr>
        <p:spPr>
          <a:xfrm rot="5400000">
            <a:off x="588989" y="2877845"/>
            <a:ext cx="885928" cy="117630"/>
          </a:xfrm>
          <a:prstGeom prst="triangle">
            <a:avLst/>
          </a:prstGeom>
          <a:solidFill>
            <a:srgbClr val="7E00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buNone/>
              <a:defRPr lang="en-US" sz="500" dirty="0" smtClean="0">
                <a:solidFill>
                  <a:schemeClr val="lt1"/>
                </a:solidFill>
              </a:defRPr>
            </a:lvl1pPr>
          </a:lstStyle>
          <a:p>
            <a:pPr marL="0" lvl="0" algn="ctr"/>
            <a:r>
              <a:rPr lang="en-US"/>
              <a:t> </a:t>
            </a:r>
          </a:p>
        </p:txBody>
      </p:sp>
      <p:sp>
        <p:nvSpPr>
          <p:cNvPr id="8" name="Text Placeholder 11">
            <a:extLst>
              <a:ext uri="{FF2B5EF4-FFF2-40B4-BE49-F238E27FC236}">
                <a16:creationId xmlns:a16="http://schemas.microsoft.com/office/drawing/2014/main" id="{357B6257-E795-C88D-8FC7-B83D33D1CC70}"/>
              </a:ext>
            </a:extLst>
          </p:cNvPr>
          <p:cNvSpPr>
            <a:spLocks noGrp="1"/>
          </p:cNvSpPr>
          <p:nvPr>
            <p:ph type="body" sz="quarter" idx="15"/>
          </p:nvPr>
        </p:nvSpPr>
        <p:spPr>
          <a:xfrm rot="16200000">
            <a:off x="-1031660" y="2708060"/>
            <a:ext cx="3552396" cy="457200"/>
          </a:xfrm>
          <a:prstGeom prst="rect">
            <a:avLst/>
          </a:prstGeom>
          <a:solidFill>
            <a:schemeClr val="accent1"/>
          </a:solidFill>
          <a:ln w="6350">
            <a:solidFill>
              <a:schemeClr val="accent1"/>
            </a:solidFill>
          </a:ln>
        </p:spPr>
        <p:txBody>
          <a:bodyPr lIns="182880" tIns="45720" rIns="182880" bIns="45720" anchor="ctr" anchorCtr="0">
            <a:noAutofit/>
          </a:bodyPr>
          <a:lstStyle>
            <a:lvl1pPr marL="0" indent="0">
              <a:lnSpc>
                <a:spcPct val="100000"/>
              </a:lnSpc>
              <a:spcBef>
                <a:spcPts val="0"/>
              </a:spcBef>
              <a:spcAft>
                <a:spcPts val="0"/>
              </a:spcAft>
              <a:buClr>
                <a:schemeClr val="tx1"/>
              </a:buClr>
              <a:buFont typeface="Apis For Office" panose="020B0504010101010104" pitchFamily="34" charset="0"/>
              <a:buNone/>
              <a:tabLst/>
              <a:defRPr sz="1800" b="0" i="0">
                <a:solidFill>
                  <a:schemeClr val="bg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US"/>
              <a:t>Click to edit Master text </a:t>
            </a:r>
          </a:p>
        </p:txBody>
      </p:sp>
      <p:sp>
        <p:nvSpPr>
          <p:cNvPr id="10" name="Text Placeholder 12">
            <a:extLst>
              <a:ext uri="{FF2B5EF4-FFF2-40B4-BE49-F238E27FC236}">
                <a16:creationId xmlns:a16="http://schemas.microsoft.com/office/drawing/2014/main" id="{788D6D50-4950-4AEB-61A1-81423CD31491}"/>
              </a:ext>
            </a:extLst>
          </p:cNvPr>
          <p:cNvSpPr>
            <a:spLocks noGrp="1"/>
          </p:cNvSpPr>
          <p:nvPr>
            <p:ph type="body" sz="quarter" idx="23" hasCustomPrompt="1"/>
          </p:nvPr>
        </p:nvSpPr>
        <p:spPr>
          <a:xfrm>
            <a:off x="1594479" y="2450863"/>
            <a:ext cx="978408" cy="978408"/>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800" dirty="0" smtClean="0"/>
            </a:lvl1pPr>
          </a:lstStyle>
          <a:p>
            <a:pPr marL="0" lvl="0" algn="ctr"/>
            <a:r>
              <a:rPr lang="en-US"/>
              <a:t>  </a:t>
            </a:r>
          </a:p>
        </p:txBody>
      </p:sp>
      <p:sp>
        <p:nvSpPr>
          <p:cNvPr id="11" name="Text Placeholder 12">
            <a:extLst>
              <a:ext uri="{FF2B5EF4-FFF2-40B4-BE49-F238E27FC236}">
                <a16:creationId xmlns:a16="http://schemas.microsoft.com/office/drawing/2014/main" id="{C143F1DE-2256-FF1A-B99F-AD86EE091C27}"/>
              </a:ext>
            </a:extLst>
          </p:cNvPr>
          <p:cNvSpPr>
            <a:spLocks noGrp="1"/>
          </p:cNvSpPr>
          <p:nvPr>
            <p:ph type="body" sz="quarter" idx="55" hasCustomPrompt="1"/>
          </p:nvPr>
        </p:nvSpPr>
        <p:spPr>
          <a:xfrm>
            <a:off x="10253022" y="2450863"/>
            <a:ext cx="978408" cy="978408"/>
          </a:xfrm>
          <a:prstGeom prst="ellipse">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800" dirty="0" smtClean="0"/>
            </a:lvl1pPr>
          </a:lstStyle>
          <a:p>
            <a:pPr marL="0" lvl="0" algn="ctr"/>
            <a:r>
              <a:rPr lang="en-US"/>
              <a:t>  </a:t>
            </a:r>
          </a:p>
        </p:txBody>
      </p:sp>
      <p:sp>
        <p:nvSpPr>
          <p:cNvPr id="12" name="Text Placeholder 12">
            <a:extLst>
              <a:ext uri="{FF2B5EF4-FFF2-40B4-BE49-F238E27FC236}">
                <a16:creationId xmlns:a16="http://schemas.microsoft.com/office/drawing/2014/main" id="{C26EDDF4-C35F-44ED-FF9F-F5BA0906B068}"/>
              </a:ext>
            </a:extLst>
          </p:cNvPr>
          <p:cNvSpPr>
            <a:spLocks noGrp="1"/>
          </p:cNvSpPr>
          <p:nvPr>
            <p:ph type="body" sz="quarter" idx="56" hasCustomPrompt="1"/>
          </p:nvPr>
        </p:nvSpPr>
        <p:spPr>
          <a:xfrm>
            <a:off x="3132625" y="2450863"/>
            <a:ext cx="978408" cy="978408"/>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800" dirty="0" smtClean="0"/>
            </a:lvl1pPr>
          </a:lstStyle>
          <a:p>
            <a:pPr marL="0" lvl="0" algn="ctr"/>
            <a:r>
              <a:rPr lang="en-US"/>
              <a:t>  </a:t>
            </a:r>
          </a:p>
        </p:txBody>
      </p:sp>
      <p:sp>
        <p:nvSpPr>
          <p:cNvPr id="13" name="Text Placeholder 12">
            <a:extLst>
              <a:ext uri="{FF2B5EF4-FFF2-40B4-BE49-F238E27FC236}">
                <a16:creationId xmlns:a16="http://schemas.microsoft.com/office/drawing/2014/main" id="{EE9E8EB8-0E65-B457-57C4-5E1886B29E57}"/>
              </a:ext>
            </a:extLst>
          </p:cNvPr>
          <p:cNvSpPr>
            <a:spLocks noGrp="1"/>
          </p:cNvSpPr>
          <p:nvPr>
            <p:ph type="body" sz="quarter" idx="57" hasCustomPrompt="1"/>
          </p:nvPr>
        </p:nvSpPr>
        <p:spPr>
          <a:xfrm>
            <a:off x="4993376" y="2450863"/>
            <a:ext cx="978408" cy="978408"/>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800" dirty="0" smtClean="0"/>
            </a:lvl1pPr>
          </a:lstStyle>
          <a:p>
            <a:pPr marL="0" lvl="0" algn="ctr"/>
            <a:r>
              <a:rPr lang="en-US"/>
              <a:t>  </a:t>
            </a:r>
          </a:p>
        </p:txBody>
      </p:sp>
      <p:sp>
        <p:nvSpPr>
          <p:cNvPr id="14" name="Text Placeholder 12">
            <a:extLst>
              <a:ext uri="{FF2B5EF4-FFF2-40B4-BE49-F238E27FC236}">
                <a16:creationId xmlns:a16="http://schemas.microsoft.com/office/drawing/2014/main" id="{A4AD0E55-79C5-8C64-77B4-2ADBBAF67E8B}"/>
              </a:ext>
            </a:extLst>
          </p:cNvPr>
          <p:cNvSpPr>
            <a:spLocks noGrp="1"/>
          </p:cNvSpPr>
          <p:nvPr>
            <p:ph type="body" sz="quarter" idx="58" hasCustomPrompt="1"/>
          </p:nvPr>
        </p:nvSpPr>
        <p:spPr>
          <a:xfrm>
            <a:off x="6854127" y="2450863"/>
            <a:ext cx="978408" cy="978408"/>
          </a:xfrm>
          <a:prstGeom prst="ellipse">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800" dirty="0" smtClean="0"/>
            </a:lvl1pPr>
          </a:lstStyle>
          <a:p>
            <a:pPr marL="0" lvl="0" algn="ctr"/>
            <a:r>
              <a:rPr lang="en-US"/>
              <a:t>  </a:t>
            </a:r>
          </a:p>
        </p:txBody>
      </p:sp>
      <p:sp>
        <p:nvSpPr>
          <p:cNvPr id="15" name="Text Placeholder 12">
            <a:extLst>
              <a:ext uri="{FF2B5EF4-FFF2-40B4-BE49-F238E27FC236}">
                <a16:creationId xmlns:a16="http://schemas.microsoft.com/office/drawing/2014/main" id="{1F34DB79-C9C5-19E2-FF8A-C4425012206B}"/>
              </a:ext>
            </a:extLst>
          </p:cNvPr>
          <p:cNvSpPr>
            <a:spLocks noGrp="1"/>
          </p:cNvSpPr>
          <p:nvPr>
            <p:ph type="body" sz="quarter" idx="59" hasCustomPrompt="1"/>
          </p:nvPr>
        </p:nvSpPr>
        <p:spPr>
          <a:xfrm>
            <a:off x="8714878" y="2450863"/>
            <a:ext cx="978408" cy="978408"/>
          </a:xfrm>
          <a:prstGeom prst="ellipse">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800" dirty="0" smtClean="0"/>
            </a:lvl1pPr>
          </a:lstStyle>
          <a:p>
            <a:pPr marL="0" lvl="0" algn="ctr"/>
            <a:r>
              <a:rPr lang="en-US"/>
              <a:t>  </a:t>
            </a:r>
          </a:p>
        </p:txBody>
      </p:sp>
      <p:sp>
        <p:nvSpPr>
          <p:cNvPr id="4" name="Text Placeholder 9">
            <a:extLst>
              <a:ext uri="{FF2B5EF4-FFF2-40B4-BE49-F238E27FC236}">
                <a16:creationId xmlns:a16="http://schemas.microsoft.com/office/drawing/2014/main" id="{5E5DFAFF-EE30-8342-7DD0-F636B2BF10FE}"/>
              </a:ext>
            </a:extLst>
          </p:cNvPr>
          <p:cNvSpPr>
            <a:spLocks noGrp="1"/>
          </p:cNvSpPr>
          <p:nvPr>
            <p:ph type="body" sz="quarter" idx="11"/>
          </p:nvPr>
        </p:nvSpPr>
        <p:spPr>
          <a:xfrm>
            <a:off x="515937" y="5005786"/>
            <a:ext cx="11155649" cy="468312"/>
          </a:xfrm>
          <a:prstGeom prst="rect">
            <a:avLst/>
          </a:prstGeom>
          <a:solidFill>
            <a:schemeClr val="bg1">
              <a:lumMod val="95000"/>
            </a:schemeClr>
          </a:solidFill>
          <a:ln w="6350">
            <a:solidFill>
              <a:schemeClr val="bg1">
                <a:lumMod val="85000"/>
              </a:schemeClr>
            </a:solidFill>
          </a:ln>
        </p:spPr>
        <p:txBody>
          <a:bodyPr wrap="square" lIns="182880" tIns="18288" rIns="182880" bIns="18288" anchor="ctr">
            <a:normAutofit/>
          </a:bodyPr>
          <a:lstStyle>
            <a:lvl1pPr marL="0" indent="0">
              <a:lnSpc>
                <a:spcPct val="100000"/>
              </a:lnSpc>
              <a:spcBef>
                <a:spcPts val="0"/>
              </a:spcBef>
              <a:buNone/>
              <a:defRPr sz="1600" b="0">
                <a:solidFill>
                  <a:schemeClr val="accent2"/>
                </a:solidFill>
              </a:defRPr>
            </a:lvl1pPr>
          </a:lstStyle>
          <a:p>
            <a:pPr lvl="0"/>
            <a:r>
              <a:rPr lang="en-US"/>
              <a:t>Click to edit Master text styles</a:t>
            </a:r>
          </a:p>
        </p:txBody>
      </p:sp>
    </p:spTree>
    <p:extLst>
      <p:ext uri="{BB962C8B-B14F-4D97-AF65-F5344CB8AC3E}">
        <p14:creationId xmlns:p14="http://schemas.microsoft.com/office/powerpoint/2010/main" val="1840094994"/>
      </p:ext>
    </p:extLst>
  </p:cSld>
  <p:clrMapOvr>
    <a:masterClrMapping/>
  </p:clrMapOvr>
  <p:extLst>
    <p:ext uri="{DCECCB84-F9BA-43D5-87BE-67443E8EF086}">
      <p15:sldGuideLst xmlns:p15="http://schemas.microsoft.com/office/powerpoint/2012/main"/>
    </p:ext>
  </p:extLs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Project timeline – option 1">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90D5CBC3-5493-4850-9A8B-582F18C8E2B1}"/>
              </a:ext>
            </a:extLst>
          </p:cNvPr>
          <p:cNvSpPr>
            <a:spLocks noGrp="1"/>
          </p:cNvSpPr>
          <p:nvPr>
            <p:ph type="body" sz="quarter" idx="40" hasCustomPrompt="1"/>
          </p:nvPr>
        </p:nvSpPr>
        <p:spPr>
          <a:xfrm>
            <a:off x="524477" y="1160463"/>
            <a:ext cx="1490061" cy="324441"/>
          </a:xfrm>
          <a:prstGeom prst="rect">
            <a:avLst/>
          </a:prstGeom>
          <a:solidFill>
            <a:schemeClr val="bg1">
              <a:lumMod val="95000"/>
            </a:schemeClr>
          </a:solidFill>
          <a:ln>
            <a:solidFill>
              <a:schemeClr val="bg1">
                <a:lumMod val="85000"/>
              </a:schemeClr>
            </a:solidFill>
          </a:ln>
        </p:spPr>
        <p:txBody>
          <a:bodyPr lIns="0" tIns="0" rIns="0" bIns="0" anchor="ctr"/>
          <a:lstStyle>
            <a:lvl1pPr marL="0" indent="0" algn="ctr">
              <a:lnSpc>
                <a:spcPct val="100000"/>
              </a:lnSpc>
              <a:spcBef>
                <a:spcPts val="0"/>
              </a:spcBef>
              <a:buNone/>
              <a:defRPr sz="1400"/>
            </a:lvl1pPr>
            <a:lvl2pPr marL="457200" indent="0">
              <a:buNone/>
              <a:defRPr sz="1200"/>
            </a:lvl2pPr>
            <a:lvl3pPr marL="914400" indent="0">
              <a:buNone/>
              <a:defRPr sz="1100"/>
            </a:lvl3pPr>
            <a:lvl4pPr marL="1371600" indent="0">
              <a:buNone/>
              <a:defRPr sz="1050"/>
            </a:lvl4pPr>
            <a:lvl5pPr marL="1828800" indent="0">
              <a:buNone/>
              <a:defRPr sz="1050"/>
            </a:lvl5pPr>
          </a:lstStyle>
          <a:p>
            <a:pPr lvl="0"/>
            <a:r>
              <a:rPr lang="en-US"/>
              <a:t>Click to edit text</a:t>
            </a:r>
          </a:p>
        </p:txBody>
      </p:sp>
      <p:sp>
        <p:nvSpPr>
          <p:cNvPr id="121" name="Text Placeholder 5">
            <a:extLst>
              <a:ext uri="{FF2B5EF4-FFF2-40B4-BE49-F238E27FC236}">
                <a16:creationId xmlns:a16="http://schemas.microsoft.com/office/drawing/2014/main" id="{9F7E2E01-2816-455E-9CC9-BA9C2837E36B}"/>
              </a:ext>
            </a:extLst>
          </p:cNvPr>
          <p:cNvSpPr>
            <a:spLocks noGrp="1"/>
          </p:cNvSpPr>
          <p:nvPr>
            <p:ph type="body" sz="quarter" idx="42" hasCustomPrompt="1"/>
          </p:nvPr>
        </p:nvSpPr>
        <p:spPr>
          <a:xfrm>
            <a:off x="2014538" y="1160463"/>
            <a:ext cx="3898493" cy="324441"/>
          </a:xfrm>
          <a:prstGeom prst="rect">
            <a:avLst/>
          </a:prstGeom>
          <a:ln>
            <a:solidFill>
              <a:schemeClr val="bg1">
                <a:lumMod val="85000"/>
              </a:schemeClr>
            </a:solidFill>
          </a:ln>
        </p:spPr>
        <p:txBody>
          <a:bodyPr lIns="91440" tIns="0" rIns="0" bIns="0" anchor="ctr"/>
          <a:lstStyle>
            <a:lvl1pPr marL="0" indent="0" algn="l">
              <a:lnSpc>
                <a:spcPct val="100000"/>
              </a:lnSpc>
              <a:spcBef>
                <a:spcPts val="0"/>
              </a:spcBef>
              <a:buNone/>
              <a:defRPr sz="1100"/>
            </a:lvl1pPr>
            <a:lvl2pPr marL="457200" indent="0">
              <a:buNone/>
              <a:defRPr sz="1200"/>
            </a:lvl2pPr>
            <a:lvl3pPr marL="914400" indent="0">
              <a:buNone/>
              <a:defRPr sz="1100"/>
            </a:lvl3pPr>
            <a:lvl4pPr marL="1371600" indent="0">
              <a:buNone/>
              <a:defRPr sz="1050"/>
            </a:lvl4pPr>
            <a:lvl5pPr marL="1828800" indent="0">
              <a:buNone/>
              <a:defRPr sz="1050"/>
            </a:lvl5pPr>
          </a:lstStyle>
          <a:p>
            <a:pPr lvl="0"/>
            <a:r>
              <a:rPr lang="en-US"/>
              <a:t>Click to edit text</a:t>
            </a:r>
          </a:p>
        </p:txBody>
      </p:sp>
      <p:sp>
        <p:nvSpPr>
          <p:cNvPr id="7" name="Text Placeholder 12">
            <a:extLst>
              <a:ext uri="{FF2B5EF4-FFF2-40B4-BE49-F238E27FC236}">
                <a16:creationId xmlns:a16="http://schemas.microsoft.com/office/drawing/2014/main" id="{D28B5D43-6886-FA6E-C216-7EA96326031E}"/>
              </a:ext>
            </a:extLst>
          </p:cNvPr>
          <p:cNvSpPr>
            <a:spLocks noGrp="1"/>
          </p:cNvSpPr>
          <p:nvPr>
            <p:ph type="body" sz="quarter" idx="50" hasCustomPrompt="1"/>
          </p:nvPr>
        </p:nvSpPr>
        <p:spPr>
          <a:xfrm>
            <a:off x="515939" y="5474098"/>
            <a:ext cx="11151583" cy="726970"/>
          </a:xfrm>
          <a:prstGeom prst="rect">
            <a:avLst/>
          </a:prstGeom>
          <a:noFill/>
          <a:ln w="63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800" dirty="0" smtClean="0"/>
            </a:lvl1pPr>
          </a:lstStyle>
          <a:p>
            <a:pPr marL="0" lvl="0" algn="ctr"/>
            <a:r>
              <a:rPr lang="en-US"/>
              <a:t>  </a:t>
            </a:r>
          </a:p>
        </p:txBody>
      </p:sp>
      <p:sp>
        <p:nvSpPr>
          <p:cNvPr id="2" name="Text Placeholder 2">
            <a:extLst>
              <a:ext uri="{FF2B5EF4-FFF2-40B4-BE49-F238E27FC236}">
                <a16:creationId xmlns:a16="http://schemas.microsoft.com/office/drawing/2014/main" id="{2EBB37DC-1DE7-49B4-9654-57F21EE66FB8}"/>
              </a:ext>
            </a:extLst>
          </p:cNvPr>
          <p:cNvSpPr>
            <a:spLocks noGrp="1"/>
          </p:cNvSpPr>
          <p:nvPr>
            <p:ph type="body" sz="quarter" idx="10"/>
          </p:nvPr>
        </p:nvSpPr>
        <p:spPr>
          <a:xfrm>
            <a:off x="515938" y="386557"/>
            <a:ext cx="11160124" cy="468312"/>
          </a:xfrm>
          <a:prstGeom prst="rect">
            <a:avLst/>
          </a:prstGeom>
        </p:spPr>
        <p:txBody>
          <a:bodyPr lIns="0" tIns="0" rIns="0" bIns="0" anchor="ctr"/>
          <a:lstStyle>
            <a:lvl1pPr marL="0" indent="0">
              <a:lnSpc>
                <a:spcPct val="90000"/>
              </a:lnSpc>
              <a:spcBef>
                <a:spcPts val="0"/>
              </a:spcBef>
              <a:buNone/>
              <a:defRPr sz="2400" b="0" i="0" cap="all" baseline="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
        <p:nvSpPr>
          <p:cNvPr id="100" name="Table Placeholder 3">
            <a:extLst>
              <a:ext uri="{FF2B5EF4-FFF2-40B4-BE49-F238E27FC236}">
                <a16:creationId xmlns:a16="http://schemas.microsoft.com/office/drawing/2014/main" id="{45957CCE-6789-4D31-BA1C-D143DD63149C}"/>
              </a:ext>
            </a:extLst>
          </p:cNvPr>
          <p:cNvSpPr>
            <a:spLocks noGrp="1"/>
          </p:cNvSpPr>
          <p:nvPr>
            <p:ph type="tbl" sz="quarter" idx="11" hasCustomPrompt="1"/>
          </p:nvPr>
        </p:nvSpPr>
        <p:spPr>
          <a:xfrm>
            <a:off x="524478" y="1616836"/>
            <a:ext cx="11160122" cy="3280716"/>
          </a:xfrm>
          <a:prstGeom prst="rect">
            <a:avLst/>
          </a:prstGeom>
        </p:spPr>
        <p:txBody>
          <a:bodyPr lIns="0" tIns="0" rIns="0" bIns="0" anchor="ctr" anchorCtr="0"/>
          <a:lstStyle>
            <a:lvl1pPr marL="0" indent="0" algn="ctr">
              <a:buNone/>
              <a:defRPr sz="1800"/>
            </a:lvl1pPr>
          </a:lstStyle>
          <a:p>
            <a:r>
              <a:rPr lang="en-US"/>
              <a:t>Inset Table</a:t>
            </a:r>
          </a:p>
        </p:txBody>
      </p:sp>
      <p:sp>
        <p:nvSpPr>
          <p:cNvPr id="117" name="Text Placeholder 6">
            <a:extLst>
              <a:ext uri="{FF2B5EF4-FFF2-40B4-BE49-F238E27FC236}">
                <a16:creationId xmlns:a16="http://schemas.microsoft.com/office/drawing/2014/main" id="{59BFC16D-3D3D-4C19-9CFB-F9700F936688}"/>
              </a:ext>
            </a:extLst>
          </p:cNvPr>
          <p:cNvSpPr>
            <a:spLocks noGrp="1"/>
          </p:cNvSpPr>
          <p:nvPr>
            <p:ph type="body" sz="quarter" idx="38"/>
          </p:nvPr>
        </p:nvSpPr>
        <p:spPr>
          <a:xfrm>
            <a:off x="652717" y="5546760"/>
            <a:ext cx="10891042" cy="556586"/>
          </a:xfrm>
          <a:prstGeom prst="rect">
            <a:avLst/>
          </a:prstGeom>
        </p:spPr>
        <p:txBody>
          <a:bodyPr lIns="0" tIns="0" rIns="0" bIns="0"/>
          <a:lstStyle>
            <a:lvl1pPr marL="216000" indent="-216000">
              <a:lnSpc>
                <a:spcPct val="100000"/>
              </a:lnSpc>
              <a:spcBef>
                <a:spcPts val="0"/>
              </a:spcBef>
              <a:spcAft>
                <a:spcPts val="600"/>
              </a:spcAft>
              <a:buClr>
                <a:schemeClr val="accent3"/>
              </a:buClr>
              <a:buFont typeface="Roboto Light" panose="02000000000000000000" pitchFamily="2" charset="0"/>
              <a:buChar char="›"/>
              <a:defRPr sz="1200"/>
            </a:lvl1pPr>
            <a:lvl2pPr marL="457200" indent="0">
              <a:buNone/>
              <a:defRPr sz="1200"/>
            </a:lvl2pPr>
            <a:lvl3pPr marL="914400" indent="0">
              <a:buNone/>
              <a:defRPr sz="1100"/>
            </a:lvl3pPr>
            <a:lvl4pPr marL="1371600" indent="0">
              <a:buNone/>
              <a:defRPr sz="1050"/>
            </a:lvl4pPr>
            <a:lvl5pPr marL="1828800" indent="0">
              <a:buNone/>
              <a:defRPr sz="1050"/>
            </a:lvl5pPr>
          </a:lstStyle>
          <a:p>
            <a:pPr lvl="0"/>
            <a:r>
              <a:rPr lang="en-US"/>
              <a:t>Click to edit Master text styles</a:t>
            </a:r>
          </a:p>
        </p:txBody>
      </p:sp>
      <p:sp>
        <p:nvSpPr>
          <p:cNvPr id="4" name="Text Placeholder 9">
            <a:extLst>
              <a:ext uri="{FF2B5EF4-FFF2-40B4-BE49-F238E27FC236}">
                <a16:creationId xmlns:a16="http://schemas.microsoft.com/office/drawing/2014/main" id="{C1769E27-8726-7064-7945-B8F8047C7C22}"/>
              </a:ext>
            </a:extLst>
          </p:cNvPr>
          <p:cNvSpPr>
            <a:spLocks noGrp="1"/>
          </p:cNvSpPr>
          <p:nvPr>
            <p:ph type="body" sz="quarter" idx="44"/>
          </p:nvPr>
        </p:nvSpPr>
        <p:spPr>
          <a:xfrm>
            <a:off x="515937" y="5005786"/>
            <a:ext cx="11155649" cy="468312"/>
          </a:xfrm>
          <a:prstGeom prst="rect">
            <a:avLst/>
          </a:prstGeom>
          <a:solidFill>
            <a:schemeClr val="bg1">
              <a:lumMod val="95000"/>
            </a:schemeClr>
          </a:solidFill>
          <a:ln w="6350">
            <a:solidFill>
              <a:schemeClr val="bg1">
                <a:lumMod val="85000"/>
              </a:schemeClr>
            </a:solidFill>
          </a:ln>
        </p:spPr>
        <p:txBody>
          <a:bodyPr wrap="square" lIns="182880" tIns="18288" rIns="182880" bIns="18288" anchor="ctr">
            <a:normAutofit/>
          </a:bodyPr>
          <a:lstStyle>
            <a:lvl1pPr marL="0" indent="0">
              <a:lnSpc>
                <a:spcPct val="100000"/>
              </a:lnSpc>
              <a:spcBef>
                <a:spcPts val="0"/>
              </a:spcBef>
              <a:buNone/>
              <a:defRPr sz="1600" b="0">
                <a:solidFill>
                  <a:schemeClr val="accent2"/>
                </a:solidFill>
              </a:defRPr>
            </a:lvl1pPr>
          </a:lstStyle>
          <a:p>
            <a:pPr lvl="0"/>
            <a:r>
              <a:rPr lang="en-US"/>
              <a:t>Click to edit Master text styles</a:t>
            </a:r>
          </a:p>
        </p:txBody>
      </p:sp>
      <p:sp>
        <p:nvSpPr>
          <p:cNvPr id="8" name="Text Placeholder 5">
            <a:extLst>
              <a:ext uri="{FF2B5EF4-FFF2-40B4-BE49-F238E27FC236}">
                <a16:creationId xmlns:a16="http://schemas.microsoft.com/office/drawing/2014/main" id="{93BF00CF-FF5C-1399-B2F2-1EE984159156}"/>
              </a:ext>
            </a:extLst>
          </p:cNvPr>
          <p:cNvSpPr>
            <a:spLocks noGrp="1"/>
          </p:cNvSpPr>
          <p:nvPr>
            <p:ph type="body" sz="quarter" idx="51" hasCustomPrompt="1"/>
          </p:nvPr>
        </p:nvSpPr>
        <p:spPr>
          <a:xfrm>
            <a:off x="6296046" y="1160463"/>
            <a:ext cx="1490061" cy="324441"/>
          </a:xfrm>
          <a:prstGeom prst="rect">
            <a:avLst/>
          </a:prstGeom>
          <a:solidFill>
            <a:schemeClr val="bg1">
              <a:lumMod val="95000"/>
            </a:schemeClr>
          </a:solidFill>
          <a:ln>
            <a:solidFill>
              <a:schemeClr val="bg1">
                <a:lumMod val="85000"/>
              </a:schemeClr>
            </a:solidFill>
          </a:ln>
        </p:spPr>
        <p:txBody>
          <a:bodyPr lIns="0" tIns="0" rIns="0" bIns="0" anchor="ctr"/>
          <a:lstStyle>
            <a:lvl1pPr marL="0" indent="0" algn="ctr">
              <a:lnSpc>
                <a:spcPct val="100000"/>
              </a:lnSpc>
              <a:spcBef>
                <a:spcPts val="0"/>
              </a:spcBef>
              <a:buNone/>
              <a:defRPr sz="1400"/>
            </a:lvl1pPr>
            <a:lvl2pPr marL="457200" indent="0">
              <a:buNone/>
              <a:defRPr sz="1200"/>
            </a:lvl2pPr>
            <a:lvl3pPr marL="914400" indent="0">
              <a:buNone/>
              <a:defRPr sz="1100"/>
            </a:lvl3pPr>
            <a:lvl4pPr marL="1371600" indent="0">
              <a:buNone/>
              <a:defRPr sz="1050"/>
            </a:lvl4pPr>
            <a:lvl5pPr marL="1828800" indent="0">
              <a:buNone/>
              <a:defRPr sz="1050"/>
            </a:lvl5pPr>
          </a:lstStyle>
          <a:p>
            <a:pPr lvl="0"/>
            <a:r>
              <a:rPr lang="en-US"/>
              <a:t>Click to edit text</a:t>
            </a:r>
          </a:p>
        </p:txBody>
      </p:sp>
      <p:sp>
        <p:nvSpPr>
          <p:cNvPr id="9" name="Text Placeholder 5">
            <a:extLst>
              <a:ext uri="{FF2B5EF4-FFF2-40B4-BE49-F238E27FC236}">
                <a16:creationId xmlns:a16="http://schemas.microsoft.com/office/drawing/2014/main" id="{19C8E3E8-F686-F2A4-4FD7-72AFCC4E1530}"/>
              </a:ext>
            </a:extLst>
          </p:cNvPr>
          <p:cNvSpPr>
            <a:spLocks noGrp="1"/>
          </p:cNvSpPr>
          <p:nvPr>
            <p:ph type="body" sz="quarter" idx="52" hasCustomPrompt="1"/>
          </p:nvPr>
        </p:nvSpPr>
        <p:spPr>
          <a:xfrm>
            <a:off x="7786107" y="1160463"/>
            <a:ext cx="3898493" cy="324441"/>
          </a:xfrm>
          <a:prstGeom prst="rect">
            <a:avLst/>
          </a:prstGeom>
          <a:ln>
            <a:solidFill>
              <a:schemeClr val="bg1">
                <a:lumMod val="85000"/>
              </a:schemeClr>
            </a:solidFill>
          </a:ln>
        </p:spPr>
        <p:txBody>
          <a:bodyPr lIns="91440" tIns="0" rIns="0" bIns="0" anchor="ctr"/>
          <a:lstStyle>
            <a:lvl1pPr marL="0" indent="0" algn="l">
              <a:lnSpc>
                <a:spcPct val="100000"/>
              </a:lnSpc>
              <a:spcBef>
                <a:spcPts val="0"/>
              </a:spcBef>
              <a:buNone/>
              <a:defRPr sz="1100"/>
            </a:lvl1pPr>
            <a:lvl2pPr marL="457200" indent="0">
              <a:buNone/>
              <a:defRPr sz="1200"/>
            </a:lvl2pPr>
            <a:lvl3pPr marL="914400" indent="0">
              <a:buNone/>
              <a:defRPr sz="1100"/>
            </a:lvl3pPr>
            <a:lvl4pPr marL="1371600" indent="0">
              <a:buNone/>
              <a:defRPr sz="1050"/>
            </a:lvl4pPr>
            <a:lvl5pPr marL="1828800" indent="0">
              <a:buNone/>
              <a:defRPr sz="1050"/>
            </a:lvl5pPr>
          </a:lstStyle>
          <a:p>
            <a:pPr lvl="0"/>
            <a:r>
              <a:rPr lang="en-US"/>
              <a:t>Click to edit text</a:t>
            </a:r>
          </a:p>
        </p:txBody>
      </p:sp>
    </p:spTree>
    <p:extLst>
      <p:ext uri="{BB962C8B-B14F-4D97-AF65-F5344CB8AC3E}">
        <p14:creationId xmlns:p14="http://schemas.microsoft.com/office/powerpoint/2010/main" val="4283508485"/>
      </p:ext>
    </p:extLst>
  </p:cSld>
  <p:clrMapOvr>
    <a:masterClrMapping/>
  </p:clrMapOvr>
  <p:extLst>
    <p:ext uri="{DCECCB84-F9BA-43D5-87BE-67443E8EF086}">
      <p15:sldGuideLst xmlns:p15="http://schemas.microsoft.com/office/powerpoint/2012/main"/>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Project timeline /process – option 2">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id="{2EBB37DC-1DE7-49B4-9654-57F21EE66FB8}"/>
              </a:ext>
            </a:extLst>
          </p:cNvPr>
          <p:cNvSpPr>
            <a:spLocks noGrp="1"/>
          </p:cNvSpPr>
          <p:nvPr>
            <p:ph type="body" sz="quarter" idx="10"/>
          </p:nvPr>
        </p:nvSpPr>
        <p:spPr>
          <a:xfrm>
            <a:off x="515938" y="386557"/>
            <a:ext cx="11160124" cy="468312"/>
          </a:xfrm>
          <a:prstGeom prst="rect">
            <a:avLst/>
          </a:prstGeom>
        </p:spPr>
        <p:txBody>
          <a:bodyPr lIns="0" tIns="0" rIns="0" bIns="0" anchor="ctr"/>
          <a:lstStyle>
            <a:lvl1pPr marL="0" indent="0">
              <a:lnSpc>
                <a:spcPct val="90000"/>
              </a:lnSpc>
              <a:spcBef>
                <a:spcPts val="0"/>
              </a:spcBef>
              <a:buNone/>
              <a:defRPr sz="2400" b="0" i="0" cap="all" baseline="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
        <p:nvSpPr>
          <p:cNvPr id="3" name="Text Placeholder 12">
            <a:extLst>
              <a:ext uri="{FF2B5EF4-FFF2-40B4-BE49-F238E27FC236}">
                <a16:creationId xmlns:a16="http://schemas.microsoft.com/office/drawing/2014/main" id="{D04BD34E-5FDA-7E53-05EE-A20430B240F4}"/>
              </a:ext>
            </a:extLst>
          </p:cNvPr>
          <p:cNvSpPr>
            <a:spLocks noGrp="1"/>
          </p:cNvSpPr>
          <p:nvPr>
            <p:ph type="body" sz="quarter" idx="23" hasCustomPrompt="1"/>
          </p:nvPr>
        </p:nvSpPr>
        <p:spPr>
          <a:xfrm>
            <a:off x="515937" y="1850710"/>
            <a:ext cx="2227729" cy="468312"/>
          </a:xfrm>
          <a:prstGeom prst="chevron">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800" dirty="0" smtClean="0"/>
            </a:lvl1pPr>
          </a:lstStyle>
          <a:p>
            <a:pPr marL="0" lvl="0" algn="ctr"/>
            <a:r>
              <a:rPr lang="en-US"/>
              <a:t>  </a:t>
            </a:r>
          </a:p>
        </p:txBody>
      </p:sp>
      <p:sp>
        <p:nvSpPr>
          <p:cNvPr id="15" name="Text Placeholder 12">
            <a:extLst>
              <a:ext uri="{FF2B5EF4-FFF2-40B4-BE49-F238E27FC236}">
                <a16:creationId xmlns:a16="http://schemas.microsoft.com/office/drawing/2014/main" id="{C1A95BD3-0BBF-8D40-923F-DBAE5F765068}"/>
              </a:ext>
            </a:extLst>
          </p:cNvPr>
          <p:cNvSpPr>
            <a:spLocks noGrp="1"/>
          </p:cNvSpPr>
          <p:nvPr>
            <p:ph type="body" sz="quarter" idx="54" hasCustomPrompt="1"/>
          </p:nvPr>
        </p:nvSpPr>
        <p:spPr>
          <a:xfrm>
            <a:off x="2749036" y="1850710"/>
            <a:ext cx="2227729" cy="468312"/>
          </a:xfrm>
          <a:prstGeom prst="chevron">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800" dirty="0" smtClean="0"/>
            </a:lvl1pPr>
          </a:lstStyle>
          <a:p>
            <a:pPr marL="0" lvl="0" algn="ctr"/>
            <a:r>
              <a:rPr lang="en-US"/>
              <a:t>  </a:t>
            </a:r>
          </a:p>
        </p:txBody>
      </p:sp>
      <p:sp>
        <p:nvSpPr>
          <p:cNvPr id="21" name="Text Placeholder 12">
            <a:extLst>
              <a:ext uri="{FF2B5EF4-FFF2-40B4-BE49-F238E27FC236}">
                <a16:creationId xmlns:a16="http://schemas.microsoft.com/office/drawing/2014/main" id="{8ECFC139-101C-728D-FE62-D6D824CFE2E2}"/>
              </a:ext>
            </a:extLst>
          </p:cNvPr>
          <p:cNvSpPr>
            <a:spLocks noGrp="1"/>
          </p:cNvSpPr>
          <p:nvPr>
            <p:ph type="body" sz="quarter" idx="55" hasCustomPrompt="1"/>
          </p:nvPr>
        </p:nvSpPr>
        <p:spPr>
          <a:xfrm>
            <a:off x="4982135" y="1850710"/>
            <a:ext cx="2227729" cy="468312"/>
          </a:xfrm>
          <a:prstGeom prst="chevron">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800" dirty="0" smtClean="0"/>
            </a:lvl1pPr>
          </a:lstStyle>
          <a:p>
            <a:pPr marL="0" lvl="0" algn="ctr"/>
            <a:r>
              <a:rPr lang="en-US"/>
              <a:t>  </a:t>
            </a:r>
          </a:p>
        </p:txBody>
      </p:sp>
      <p:sp>
        <p:nvSpPr>
          <p:cNvPr id="34" name="Text Placeholder 12">
            <a:extLst>
              <a:ext uri="{FF2B5EF4-FFF2-40B4-BE49-F238E27FC236}">
                <a16:creationId xmlns:a16="http://schemas.microsoft.com/office/drawing/2014/main" id="{6340149D-DBEC-9968-07DE-E123CD444E43}"/>
              </a:ext>
            </a:extLst>
          </p:cNvPr>
          <p:cNvSpPr>
            <a:spLocks noGrp="1"/>
          </p:cNvSpPr>
          <p:nvPr>
            <p:ph type="body" sz="quarter" idx="57" hasCustomPrompt="1"/>
          </p:nvPr>
        </p:nvSpPr>
        <p:spPr>
          <a:xfrm>
            <a:off x="9448333" y="1850710"/>
            <a:ext cx="2227729" cy="468312"/>
          </a:xfrm>
          <a:prstGeom prst="chevron">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800" dirty="0" smtClean="0"/>
            </a:lvl1pPr>
          </a:lstStyle>
          <a:p>
            <a:pPr marL="0" lvl="0" algn="ctr"/>
            <a:r>
              <a:rPr lang="en-US"/>
              <a:t>  </a:t>
            </a:r>
          </a:p>
        </p:txBody>
      </p:sp>
      <p:sp>
        <p:nvSpPr>
          <p:cNvPr id="35" name="Text Placeholder 12">
            <a:extLst>
              <a:ext uri="{FF2B5EF4-FFF2-40B4-BE49-F238E27FC236}">
                <a16:creationId xmlns:a16="http://schemas.microsoft.com/office/drawing/2014/main" id="{E9DC9FED-DF26-B274-8AEC-C3425D5639EF}"/>
              </a:ext>
            </a:extLst>
          </p:cNvPr>
          <p:cNvSpPr>
            <a:spLocks noGrp="1"/>
          </p:cNvSpPr>
          <p:nvPr>
            <p:ph type="body" sz="quarter" idx="58" hasCustomPrompt="1"/>
          </p:nvPr>
        </p:nvSpPr>
        <p:spPr>
          <a:xfrm>
            <a:off x="7215234" y="1850710"/>
            <a:ext cx="2227729" cy="468312"/>
          </a:xfrm>
          <a:prstGeom prst="chevron">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800" dirty="0" smtClean="0"/>
            </a:lvl1pPr>
          </a:lstStyle>
          <a:p>
            <a:pPr marL="0" lvl="0" algn="ctr"/>
            <a:r>
              <a:rPr lang="en-US"/>
              <a:t>  </a:t>
            </a:r>
          </a:p>
        </p:txBody>
      </p:sp>
      <p:sp>
        <p:nvSpPr>
          <p:cNvPr id="44" name="Text Placeholder 9">
            <a:extLst>
              <a:ext uri="{FF2B5EF4-FFF2-40B4-BE49-F238E27FC236}">
                <a16:creationId xmlns:a16="http://schemas.microsoft.com/office/drawing/2014/main" id="{D2A05925-CCF6-75D4-D6E6-B1F2F171A53C}"/>
              </a:ext>
            </a:extLst>
          </p:cNvPr>
          <p:cNvSpPr>
            <a:spLocks noGrp="1"/>
          </p:cNvSpPr>
          <p:nvPr>
            <p:ph type="body" sz="quarter" idx="63" hasCustomPrompt="1"/>
          </p:nvPr>
        </p:nvSpPr>
        <p:spPr>
          <a:xfrm>
            <a:off x="632226" y="3180845"/>
            <a:ext cx="1995150" cy="626417"/>
          </a:xfrm>
          <a:prstGeom prst="rect">
            <a:avLst/>
          </a:prstGeom>
        </p:spPr>
        <p:txBody>
          <a:bodyPr wrap="square" lIns="0" tIns="0" rIns="0" bIns="0" anchor="ctr">
            <a:noAutofit/>
          </a:bodyPr>
          <a:lstStyle>
            <a:lvl1pPr marL="0" indent="0" algn="ctr">
              <a:lnSpc>
                <a:spcPct val="100000"/>
              </a:lnSpc>
              <a:spcBef>
                <a:spcPts val="0"/>
              </a:spcBef>
              <a:buNone/>
              <a:defRPr sz="1600" b="0">
                <a:solidFill>
                  <a:schemeClr val="accent1"/>
                </a:solidFill>
              </a:defRPr>
            </a:lvl1pPr>
          </a:lstStyle>
          <a:p>
            <a:pPr lvl="0"/>
            <a:r>
              <a:rPr lang="en-US"/>
              <a:t>Click to edit </a:t>
            </a:r>
            <a:br>
              <a:rPr lang="en-US"/>
            </a:br>
            <a:r>
              <a:rPr lang="en-US"/>
              <a:t>Master text styles</a:t>
            </a:r>
          </a:p>
        </p:txBody>
      </p:sp>
      <p:sp>
        <p:nvSpPr>
          <p:cNvPr id="45" name="Text Placeholder 9">
            <a:extLst>
              <a:ext uri="{FF2B5EF4-FFF2-40B4-BE49-F238E27FC236}">
                <a16:creationId xmlns:a16="http://schemas.microsoft.com/office/drawing/2014/main" id="{416C78C6-65BD-8138-3FCC-918DC3DE4BA3}"/>
              </a:ext>
            </a:extLst>
          </p:cNvPr>
          <p:cNvSpPr>
            <a:spLocks noGrp="1"/>
          </p:cNvSpPr>
          <p:nvPr>
            <p:ph type="body" sz="quarter" idx="64" hasCustomPrompt="1"/>
          </p:nvPr>
        </p:nvSpPr>
        <p:spPr>
          <a:xfrm>
            <a:off x="2865325" y="3180845"/>
            <a:ext cx="1995150" cy="626417"/>
          </a:xfrm>
          <a:prstGeom prst="rect">
            <a:avLst/>
          </a:prstGeom>
        </p:spPr>
        <p:txBody>
          <a:bodyPr wrap="square" lIns="0" tIns="0" rIns="0" bIns="0" anchor="ctr">
            <a:noAutofit/>
          </a:bodyPr>
          <a:lstStyle>
            <a:lvl1pPr marL="0" indent="0" algn="ctr">
              <a:lnSpc>
                <a:spcPct val="100000"/>
              </a:lnSpc>
              <a:spcBef>
                <a:spcPts val="0"/>
              </a:spcBef>
              <a:buNone/>
              <a:defRPr sz="1600" b="0">
                <a:solidFill>
                  <a:schemeClr val="accent1"/>
                </a:solidFill>
              </a:defRPr>
            </a:lvl1pPr>
          </a:lstStyle>
          <a:p>
            <a:pPr lvl="0"/>
            <a:r>
              <a:rPr lang="en-US"/>
              <a:t>Click to edit </a:t>
            </a:r>
            <a:br>
              <a:rPr lang="en-US"/>
            </a:br>
            <a:r>
              <a:rPr lang="en-US"/>
              <a:t>Master text styles</a:t>
            </a:r>
          </a:p>
        </p:txBody>
      </p:sp>
      <p:sp>
        <p:nvSpPr>
          <p:cNvPr id="46" name="Text Placeholder 9">
            <a:extLst>
              <a:ext uri="{FF2B5EF4-FFF2-40B4-BE49-F238E27FC236}">
                <a16:creationId xmlns:a16="http://schemas.microsoft.com/office/drawing/2014/main" id="{97F6772F-41A9-087F-5E61-4F44155268DC}"/>
              </a:ext>
            </a:extLst>
          </p:cNvPr>
          <p:cNvSpPr>
            <a:spLocks noGrp="1"/>
          </p:cNvSpPr>
          <p:nvPr>
            <p:ph type="body" sz="quarter" idx="65" hasCustomPrompt="1"/>
          </p:nvPr>
        </p:nvSpPr>
        <p:spPr>
          <a:xfrm>
            <a:off x="5098424" y="3180845"/>
            <a:ext cx="1995150" cy="626417"/>
          </a:xfrm>
          <a:prstGeom prst="rect">
            <a:avLst/>
          </a:prstGeom>
        </p:spPr>
        <p:txBody>
          <a:bodyPr wrap="square" lIns="0" tIns="0" rIns="0" bIns="0" anchor="ctr">
            <a:noAutofit/>
          </a:bodyPr>
          <a:lstStyle>
            <a:lvl1pPr marL="0" indent="0" algn="ctr">
              <a:lnSpc>
                <a:spcPct val="100000"/>
              </a:lnSpc>
              <a:spcBef>
                <a:spcPts val="0"/>
              </a:spcBef>
              <a:buNone/>
              <a:defRPr sz="1600" b="0">
                <a:solidFill>
                  <a:schemeClr val="accent1"/>
                </a:solidFill>
              </a:defRPr>
            </a:lvl1pPr>
          </a:lstStyle>
          <a:p>
            <a:pPr lvl="0"/>
            <a:r>
              <a:rPr lang="en-US"/>
              <a:t>Click to edit </a:t>
            </a:r>
            <a:br>
              <a:rPr lang="en-US"/>
            </a:br>
            <a:r>
              <a:rPr lang="en-US"/>
              <a:t>Master text styles</a:t>
            </a:r>
          </a:p>
        </p:txBody>
      </p:sp>
      <p:sp>
        <p:nvSpPr>
          <p:cNvPr id="47" name="Text Placeholder 9">
            <a:extLst>
              <a:ext uri="{FF2B5EF4-FFF2-40B4-BE49-F238E27FC236}">
                <a16:creationId xmlns:a16="http://schemas.microsoft.com/office/drawing/2014/main" id="{6A6DADE7-FFE8-95A4-7515-E111DE694C27}"/>
              </a:ext>
            </a:extLst>
          </p:cNvPr>
          <p:cNvSpPr>
            <a:spLocks noGrp="1"/>
          </p:cNvSpPr>
          <p:nvPr>
            <p:ph type="body" sz="quarter" idx="66" hasCustomPrompt="1"/>
          </p:nvPr>
        </p:nvSpPr>
        <p:spPr>
          <a:xfrm>
            <a:off x="7331523" y="3180845"/>
            <a:ext cx="1995150" cy="626417"/>
          </a:xfrm>
          <a:prstGeom prst="rect">
            <a:avLst/>
          </a:prstGeom>
        </p:spPr>
        <p:txBody>
          <a:bodyPr wrap="square" lIns="0" tIns="0" rIns="0" bIns="0" anchor="ctr">
            <a:noAutofit/>
          </a:bodyPr>
          <a:lstStyle>
            <a:lvl1pPr marL="0" indent="0" algn="ctr">
              <a:lnSpc>
                <a:spcPct val="100000"/>
              </a:lnSpc>
              <a:spcBef>
                <a:spcPts val="0"/>
              </a:spcBef>
              <a:buNone/>
              <a:defRPr sz="1600" b="0">
                <a:solidFill>
                  <a:schemeClr val="accent1"/>
                </a:solidFill>
              </a:defRPr>
            </a:lvl1pPr>
          </a:lstStyle>
          <a:p>
            <a:pPr lvl="0"/>
            <a:r>
              <a:rPr lang="en-US"/>
              <a:t>Click to edit </a:t>
            </a:r>
            <a:br>
              <a:rPr lang="en-US"/>
            </a:br>
            <a:r>
              <a:rPr lang="en-US"/>
              <a:t>Master text styles</a:t>
            </a:r>
          </a:p>
        </p:txBody>
      </p:sp>
      <p:sp>
        <p:nvSpPr>
          <p:cNvPr id="48" name="Text Placeholder 9">
            <a:extLst>
              <a:ext uri="{FF2B5EF4-FFF2-40B4-BE49-F238E27FC236}">
                <a16:creationId xmlns:a16="http://schemas.microsoft.com/office/drawing/2014/main" id="{F7BE9F31-062E-61B3-C4ED-B7A6F515DF8A}"/>
              </a:ext>
            </a:extLst>
          </p:cNvPr>
          <p:cNvSpPr>
            <a:spLocks noGrp="1"/>
          </p:cNvSpPr>
          <p:nvPr>
            <p:ph type="body" sz="quarter" idx="67" hasCustomPrompt="1"/>
          </p:nvPr>
        </p:nvSpPr>
        <p:spPr>
          <a:xfrm>
            <a:off x="9564622" y="3180845"/>
            <a:ext cx="1995150" cy="626417"/>
          </a:xfrm>
          <a:prstGeom prst="rect">
            <a:avLst/>
          </a:prstGeom>
        </p:spPr>
        <p:txBody>
          <a:bodyPr wrap="square" lIns="0" tIns="0" rIns="0" bIns="0" anchor="ctr">
            <a:noAutofit/>
          </a:bodyPr>
          <a:lstStyle>
            <a:lvl1pPr marL="0" indent="0" algn="ctr">
              <a:lnSpc>
                <a:spcPct val="100000"/>
              </a:lnSpc>
              <a:spcBef>
                <a:spcPts val="0"/>
              </a:spcBef>
              <a:buNone/>
              <a:defRPr sz="1600" b="0">
                <a:solidFill>
                  <a:schemeClr val="accent1"/>
                </a:solidFill>
              </a:defRPr>
            </a:lvl1pPr>
          </a:lstStyle>
          <a:p>
            <a:pPr lvl="0"/>
            <a:r>
              <a:rPr lang="en-US"/>
              <a:t>Click to edit </a:t>
            </a:r>
            <a:br>
              <a:rPr lang="en-US"/>
            </a:br>
            <a:r>
              <a:rPr lang="en-US"/>
              <a:t>Master text styles</a:t>
            </a:r>
          </a:p>
        </p:txBody>
      </p:sp>
      <p:sp>
        <p:nvSpPr>
          <p:cNvPr id="49" name="Text Placeholder 12">
            <a:extLst>
              <a:ext uri="{FF2B5EF4-FFF2-40B4-BE49-F238E27FC236}">
                <a16:creationId xmlns:a16="http://schemas.microsoft.com/office/drawing/2014/main" id="{4AAF15FC-5106-6FD1-EF07-17FE858EBE48}"/>
              </a:ext>
            </a:extLst>
          </p:cNvPr>
          <p:cNvSpPr>
            <a:spLocks noGrp="1"/>
          </p:cNvSpPr>
          <p:nvPr>
            <p:ph type="body" sz="quarter" idx="68" hasCustomPrompt="1"/>
          </p:nvPr>
        </p:nvSpPr>
        <p:spPr>
          <a:xfrm>
            <a:off x="1110762" y="1565827"/>
            <a:ext cx="1038078" cy="1038078"/>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lgn="ctr">
              <a:buFont typeface="Arial" panose="020B0604020202020204" pitchFamily="34" charset="0"/>
              <a:buNone/>
              <a:defRPr lang="en-US" sz="1400" dirty="0" smtClean="0">
                <a:solidFill>
                  <a:schemeClr val="accent2"/>
                </a:solidFill>
              </a:defRPr>
            </a:lvl1pPr>
          </a:lstStyle>
          <a:p>
            <a:pPr marL="0" lvl="0" algn="ctr"/>
            <a:r>
              <a:rPr lang="en-US"/>
              <a:t>Text</a:t>
            </a:r>
          </a:p>
        </p:txBody>
      </p:sp>
      <p:sp>
        <p:nvSpPr>
          <p:cNvPr id="50" name="Text Placeholder 9">
            <a:extLst>
              <a:ext uri="{FF2B5EF4-FFF2-40B4-BE49-F238E27FC236}">
                <a16:creationId xmlns:a16="http://schemas.microsoft.com/office/drawing/2014/main" id="{08D73CBB-6D7A-96C3-A724-843EF111F687}"/>
              </a:ext>
            </a:extLst>
          </p:cNvPr>
          <p:cNvSpPr>
            <a:spLocks noGrp="1"/>
          </p:cNvSpPr>
          <p:nvPr>
            <p:ph type="body" sz="quarter" idx="69" hasCustomPrompt="1"/>
          </p:nvPr>
        </p:nvSpPr>
        <p:spPr>
          <a:xfrm>
            <a:off x="632226" y="3975863"/>
            <a:ext cx="1995150" cy="2224912"/>
          </a:xfrm>
          <a:prstGeom prst="rect">
            <a:avLst/>
          </a:prstGeom>
        </p:spPr>
        <p:txBody>
          <a:bodyPr wrap="square" lIns="0" tIns="0" rIns="0" bIns="0" anchor="t" anchorCtr="0">
            <a:noAutofit/>
          </a:bodyPr>
          <a:lstStyle>
            <a:lvl1pPr marL="0" indent="0" algn="ctr">
              <a:lnSpc>
                <a:spcPct val="100000"/>
              </a:lnSpc>
              <a:spcBef>
                <a:spcPts val="0"/>
              </a:spcBef>
              <a:buNone/>
              <a:defRPr sz="1600" b="0">
                <a:solidFill>
                  <a:schemeClr val="tx1"/>
                </a:solidFill>
              </a:defRPr>
            </a:lvl1pPr>
          </a:lstStyle>
          <a:p>
            <a:pPr lvl="0"/>
            <a:r>
              <a:rPr lang="en-US"/>
              <a:t>Click to edit </a:t>
            </a:r>
            <a:br>
              <a:rPr lang="en-US"/>
            </a:br>
            <a:r>
              <a:rPr lang="en-US"/>
              <a:t>Master text styles</a:t>
            </a:r>
          </a:p>
        </p:txBody>
      </p:sp>
      <p:sp>
        <p:nvSpPr>
          <p:cNvPr id="51" name="Text Placeholder 9">
            <a:extLst>
              <a:ext uri="{FF2B5EF4-FFF2-40B4-BE49-F238E27FC236}">
                <a16:creationId xmlns:a16="http://schemas.microsoft.com/office/drawing/2014/main" id="{49D5D41F-1C82-5DBE-9E2F-060D1DC3B7B8}"/>
              </a:ext>
            </a:extLst>
          </p:cNvPr>
          <p:cNvSpPr>
            <a:spLocks noGrp="1"/>
          </p:cNvSpPr>
          <p:nvPr>
            <p:ph type="body" sz="quarter" idx="70" hasCustomPrompt="1"/>
          </p:nvPr>
        </p:nvSpPr>
        <p:spPr>
          <a:xfrm>
            <a:off x="2865325" y="3975863"/>
            <a:ext cx="1995150" cy="2224912"/>
          </a:xfrm>
          <a:prstGeom prst="rect">
            <a:avLst/>
          </a:prstGeom>
        </p:spPr>
        <p:txBody>
          <a:bodyPr wrap="square" lIns="0" tIns="0" rIns="0" bIns="0" anchor="t" anchorCtr="0">
            <a:noAutofit/>
          </a:bodyPr>
          <a:lstStyle>
            <a:lvl1pPr marL="0" indent="0" algn="ctr">
              <a:lnSpc>
                <a:spcPct val="100000"/>
              </a:lnSpc>
              <a:spcBef>
                <a:spcPts val="0"/>
              </a:spcBef>
              <a:buNone/>
              <a:defRPr sz="1600" b="0">
                <a:solidFill>
                  <a:schemeClr val="tx1"/>
                </a:solidFill>
              </a:defRPr>
            </a:lvl1pPr>
          </a:lstStyle>
          <a:p>
            <a:pPr lvl="0"/>
            <a:r>
              <a:rPr lang="en-US"/>
              <a:t>Click to edit </a:t>
            </a:r>
            <a:br>
              <a:rPr lang="en-US"/>
            </a:br>
            <a:r>
              <a:rPr lang="en-US"/>
              <a:t>Master text styles</a:t>
            </a:r>
          </a:p>
        </p:txBody>
      </p:sp>
      <p:sp>
        <p:nvSpPr>
          <p:cNvPr id="52" name="Text Placeholder 9">
            <a:extLst>
              <a:ext uri="{FF2B5EF4-FFF2-40B4-BE49-F238E27FC236}">
                <a16:creationId xmlns:a16="http://schemas.microsoft.com/office/drawing/2014/main" id="{EBEC611A-3F6E-48ED-15FE-544E669EF3FC}"/>
              </a:ext>
            </a:extLst>
          </p:cNvPr>
          <p:cNvSpPr>
            <a:spLocks noGrp="1"/>
          </p:cNvSpPr>
          <p:nvPr>
            <p:ph type="body" sz="quarter" idx="71" hasCustomPrompt="1"/>
          </p:nvPr>
        </p:nvSpPr>
        <p:spPr>
          <a:xfrm>
            <a:off x="5098424" y="3975863"/>
            <a:ext cx="1995150" cy="2224912"/>
          </a:xfrm>
          <a:prstGeom prst="rect">
            <a:avLst/>
          </a:prstGeom>
        </p:spPr>
        <p:txBody>
          <a:bodyPr wrap="square" lIns="0" tIns="0" rIns="0" bIns="0" anchor="t" anchorCtr="0">
            <a:noAutofit/>
          </a:bodyPr>
          <a:lstStyle>
            <a:lvl1pPr marL="0" indent="0" algn="ctr">
              <a:lnSpc>
                <a:spcPct val="100000"/>
              </a:lnSpc>
              <a:spcBef>
                <a:spcPts val="0"/>
              </a:spcBef>
              <a:buNone/>
              <a:defRPr sz="1600" b="0">
                <a:solidFill>
                  <a:schemeClr val="tx1"/>
                </a:solidFill>
              </a:defRPr>
            </a:lvl1pPr>
          </a:lstStyle>
          <a:p>
            <a:pPr lvl="0"/>
            <a:r>
              <a:rPr lang="en-US"/>
              <a:t>Click to edit </a:t>
            </a:r>
            <a:br>
              <a:rPr lang="en-US"/>
            </a:br>
            <a:r>
              <a:rPr lang="en-US"/>
              <a:t>Master text styles</a:t>
            </a:r>
          </a:p>
        </p:txBody>
      </p:sp>
      <p:sp>
        <p:nvSpPr>
          <p:cNvPr id="53" name="Text Placeholder 9">
            <a:extLst>
              <a:ext uri="{FF2B5EF4-FFF2-40B4-BE49-F238E27FC236}">
                <a16:creationId xmlns:a16="http://schemas.microsoft.com/office/drawing/2014/main" id="{F4C143F0-250C-130C-DA52-5B4382CCAD7A}"/>
              </a:ext>
            </a:extLst>
          </p:cNvPr>
          <p:cNvSpPr>
            <a:spLocks noGrp="1"/>
          </p:cNvSpPr>
          <p:nvPr>
            <p:ph type="body" sz="quarter" idx="72" hasCustomPrompt="1"/>
          </p:nvPr>
        </p:nvSpPr>
        <p:spPr>
          <a:xfrm>
            <a:off x="7331523" y="3975863"/>
            <a:ext cx="1995150" cy="2224912"/>
          </a:xfrm>
          <a:prstGeom prst="rect">
            <a:avLst/>
          </a:prstGeom>
        </p:spPr>
        <p:txBody>
          <a:bodyPr wrap="square" lIns="0" tIns="0" rIns="0" bIns="0" anchor="t" anchorCtr="0">
            <a:noAutofit/>
          </a:bodyPr>
          <a:lstStyle>
            <a:lvl1pPr marL="0" indent="0" algn="ctr">
              <a:lnSpc>
                <a:spcPct val="100000"/>
              </a:lnSpc>
              <a:spcBef>
                <a:spcPts val="0"/>
              </a:spcBef>
              <a:buNone/>
              <a:defRPr sz="1600" b="0">
                <a:solidFill>
                  <a:schemeClr val="tx1"/>
                </a:solidFill>
              </a:defRPr>
            </a:lvl1pPr>
          </a:lstStyle>
          <a:p>
            <a:pPr lvl="0"/>
            <a:r>
              <a:rPr lang="en-US"/>
              <a:t>Click to edit </a:t>
            </a:r>
            <a:br>
              <a:rPr lang="en-US"/>
            </a:br>
            <a:r>
              <a:rPr lang="en-US"/>
              <a:t>Master text styles</a:t>
            </a:r>
          </a:p>
        </p:txBody>
      </p:sp>
      <p:sp>
        <p:nvSpPr>
          <p:cNvPr id="54" name="Text Placeholder 9">
            <a:extLst>
              <a:ext uri="{FF2B5EF4-FFF2-40B4-BE49-F238E27FC236}">
                <a16:creationId xmlns:a16="http://schemas.microsoft.com/office/drawing/2014/main" id="{46FF6F90-6FC2-ED9E-AD04-DE0E14CD7D3F}"/>
              </a:ext>
            </a:extLst>
          </p:cNvPr>
          <p:cNvSpPr>
            <a:spLocks noGrp="1"/>
          </p:cNvSpPr>
          <p:nvPr>
            <p:ph type="body" sz="quarter" idx="73" hasCustomPrompt="1"/>
          </p:nvPr>
        </p:nvSpPr>
        <p:spPr>
          <a:xfrm>
            <a:off x="9564622" y="3975863"/>
            <a:ext cx="1995150" cy="2224912"/>
          </a:xfrm>
          <a:prstGeom prst="rect">
            <a:avLst/>
          </a:prstGeom>
        </p:spPr>
        <p:txBody>
          <a:bodyPr wrap="square" lIns="0" tIns="0" rIns="0" bIns="0" anchor="t" anchorCtr="0">
            <a:noAutofit/>
          </a:bodyPr>
          <a:lstStyle>
            <a:lvl1pPr marL="0" indent="0" algn="ctr">
              <a:lnSpc>
                <a:spcPct val="100000"/>
              </a:lnSpc>
              <a:spcBef>
                <a:spcPts val="0"/>
              </a:spcBef>
              <a:buNone/>
              <a:defRPr sz="1600" b="0">
                <a:solidFill>
                  <a:schemeClr val="tx1"/>
                </a:solidFill>
              </a:defRPr>
            </a:lvl1pPr>
          </a:lstStyle>
          <a:p>
            <a:pPr lvl="0"/>
            <a:r>
              <a:rPr lang="en-US"/>
              <a:t>Click to edit </a:t>
            </a:r>
            <a:br>
              <a:rPr lang="en-US"/>
            </a:br>
            <a:r>
              <a:rPr lang="en-US"/>
              <a:t>Master text styles</a:t>
            </a:r>
          </a:p>
        </p:txBody>
      </p:sp>
      <p:sp>
        <p:nvSpPr>
          <p:cNvPr id="55" name="Text Placeholder 12">
            <a:extLst>
              <a:ext uri="{FF2B5EF4-FFF2-40B4-BE49-F238E27FC236}">
                <a16:creationId xmlns:a16="http://schemas.microsoft.com/office/drawing/2014/main" id="{1AEF692D-12CB-E5AD-F744-75CA4CC83913}"/>
              </a:ext>
            </a:extLst>
          </p:cNvPr>
          <p:cNvSpPr>
            <a:spLocks noGrp="1"/>
          </p:cNvSpPr>
          <p:nvPr>
            <p:ph type="body" sz="quarter" idx="74" hasCustomPrompt="1"/>
          </p:nvPr>
        </p:nvSpPr>
        <p:spPr>
          <a:xfrm>
            <a:off x="3343861" y="1565827"/>
            <a:ext cx="1038078" cy="1038078"/>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lgn="ctr">
              <a:buNone/>
              <a:defRPr lang="en-US" sz="1400" dirty="0" smtClean="0">
                <a:solidFill>
                  <a:schemeClr val="accent1"/>
                </a:solidFill>
              </a:defRPr>
            </a:lvl1pPr>
          </a:lstStyle>
          <a:p>
            <a:pPr marL="0" lvl="0" algn="ctr"/>
            <a:r>
              <a:rPr lang="en-US"/>
              <a:t>Text</a:t>
            </a:r>
          </a:p>
        </p:txBody>
      </p:sp>
      <p:sp>
        <p:nvSpPr>
          <p:cNvPr id="56" name="Text Placeholder 12">
            <a:extLst>
              <a:ext uri="{FF2B5EF4-FFF2-40B4-BE49-F238E27FC236}">
                <a16:creationId xmlns:a16="http://schemas.microsoft.com/office/drawing/2014/main" id="{176CB3B0-1AB2-5E0E-CCFE-022D1BB369CB}"/>
              </a:ext>
            </a:extLst>
          </p:cNvPr>
          <p:cNvSpPr>
            <a:spLocks noGrp="1"/>
          </p:cNvSpPr>
          <p:nvPr>
            <p:ph type="body" sz="quarter" idx="75" hasCustomPrompt="1"/>
          </p:nvPr>
        </p:nvSpPr>
        <p:spPr>
          <a:xfrm>
            <a:off x="5576960" y="1565827"/>
            <a:ext cx="1038078" cy="1038078"/>
          </a:xfrm>
          <a:prstGeom prst="ellipse">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lgn="ctr">
              <a:buNone/>
              <a:defRPr lang="en-US" sz="1400" dirty="0" smtClean="0">
                <a:solidFill>
                  <a:schemeClr val="accent3"/>
                </a:solidFill>
              </a:defRPr>
            </a:lvl1pPr>
          </a:lstStyle>
          <a:p>
            <a:pPr marL="0" lvl="0" algn="ctr"/>
            <a:r>
              <a:rPr lang="en-US"/>
              <a:t>Text</a:t>
            </a:r>
          </a:p>
        </p:txBody>
      </p:sp>
      <p:sp>
        <p:nvSpPr>
          <p:cNvPr id="57" name="Text Placeholder 12">
            <a:extLst>
              <a:ext uri="{FF2B5EF4-FFF2-40B4-BE49-F238E27FC236}">
                <a16:creationId xmlns:a16="http://schemas.microsoft.com/office/drawing/2014/main" id="{31A30177-419F-F5C0-6EAE-2BEC082BA01F}"/>
              </a:ext>
            </a:extLst>
          </p:cNvPr>
          <p:cNvSpPr>
            <a:spLocks noGrp="1"/>
          </p:cNvSpPr>
          <p:nvPr>
            <p:ph type="body" sz="quarter" idx="76" hasCustomPrompt="1"/>
          </p:nvPr>
        </p:nvSpPr>
        <p:spPr>
          <a:xfrm>
            <a:off x="7810059" y="1565827"/>
            <a:ext cx="1038078" cy="1038078"/>
          </a:xfrm>
          <a:prstGeom prst="ellipse">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lgn="ctr">
              <a:buNone/>
              <a:defRPr lang="en-US" sz="1400" dirty="0" smtClean="0">
                <a:solidFill>
                  <a:schemeClr val="accent4"/>
                </a:solidFill>
              </a:defRPr>
            </a:lvl1pPr>
          </a:lstStyle>
          <a:p>
            <a:pPr marL="0" lvl="0" algn="ctr"/>
            <a:r>
              <a:rPr lang="en-US"/>
              <a:t>Text </a:t>
            </a:r>
          </a:p>
        </p:txBody>
      </p:sp>
      <p:sp>
        <p:nvSpPr>
          <p:cNvPr id="58" name="Text Placeholder 12">
            <a:extLst>
              <a:ext uri="{FF2B5EF4-FFF2-40B4-BE49-F238E27FC236}">
                <a16:creationId xmlns:a16="http://schemas.microsoft.com/office/drawing/2014/main" id="{61076A21-5E10-8878-40FD-F5746893701D}"/>
              </a:ext>
            </a:extLst>
          </p:cNvPr>
          <p:cNvSpPr>
            <a:spLocks noGrp="1"/>
          </p:cNvSpPr>
          <p:nvPr>
            <p:ph type="body" sz="quarter" idx="77" hasCustomPrompt="1"/>
          </p:nvPr>
        </p:nvSpPr>
        <p:spPr>
          <a:xfrm>
            <a:off x="10043158" y="1565827"/>
            <a:ext cx="1038078" cy="1038078"/>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lgn="ctr">
              <a:buNone/>
              <a:defRPr lang="en-US" sz="1400" dirty="0" smtClean="0">
                <a:solidFill>
                  <a:schemeClr val="bg1">
                    <a:lumMod val="65000"/>
                  </a:schemeClr>
                </a:solidFill>
              </a:defRPr>
            </a:lvl1pPr>
          </a:lstStyle>
          <a:p>
            <a:pPr marL="0" lvl="0" algn="ctr"/>
            <a:r>
              <a:rPr lang="en-US"/>
              <a:t>Text </a:t>
            </a:r>
          </a:p>
        </p:txBody>
      </p:sp>
    </p:spTree>
    <p:extLst>
      <p:ext uri="{BB962C8B-B14F-4D97-AF65-F5344CB8AC3E}">
        <p14:creationId xmlns:p14="http://schemas.microsoft.com/office/powerpoint/2010/main" val="413320720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ingle Text Box">
    <p:spTree>
      <p:nvGrpSpPr>
        <p:cNvPr id="1" name=""/>
        <p:cNvGrpSpPr/>
        <p:nvPr/>
      </p:nvGrpSpPr>
      <p:grpSpPr>
        <a:xfrm>
          <a:off x="0" y="0"/>
          <a:ext cx="0" cy="0"/>
          <a:chOff x="0" y="0"/>
          <a:chExt cx="0" cy="0"/>
        </a:xfrm>
      </p:grpSpPr>
      <p:sp>
        <p:nvSpPr>
          <p:cNvPr id="9" name="Text Placeholder 11">
            <a:extLst>
              <a:ext uri="{FF2B5EF4-FFF2-40B4-BE49-F238E27FC236}">
                <a16:creationId xmlns:a16="http://schemas.microsoft.com/office/drawing/2014/main" id="{F944173E-10B5-E049-8C6E-64E01AAF1ACC}"/>
              </a:ext>
            </a:extLst>
          </p:cNvPr>
          <p:cNvSpPr>
            <a:spLocks noGrp="1"/>
          </p:cNvSpPr>
          <p:nvPr>
            <p:ph type="body" sz="quarter" idx="11"/>
          </p:nvPr>
        </p:nvSpPr>
        <p:spPr>
          <a:xfrm>
            <a:off x="515939" y="1172820"/>
            <a:ext cx="11160124" cy="5004460"/>
          </a:xfrm>
          <a:prstGeom prst="rect">
            <a:avLst/>
          </a:prstGeom>
          <a:ln w="6350">
            <a:noFill/>
          </a:ln>
        </p:spPr>
        <p:txBody>
          <a:bodyPr lIns="0" tIns="0" rIns="0" bIns="0">
            <a:normAutofit/>
          </a:bodyPr>
          <a:lstStyle>
            <a:lvl1pPr marL="177800" indent="-182880">
              <a:lnSpc>
                <a:spcPct val="100000"/>
              </a:lnSpc>
              <a:spcBef>
                <a:spcPts val="0"/>
              </a:spcBef>
              <a:spcAft>
                <a:spcPts val="800"/>
              </a:spcAft>
              <a:buClr>
                <a:schemeClr val="tx1"/>
              </a:buClr>
              <a:buFont typeface="Apis For Office" panose="020B0504010101010104" pitchFamily="34" charset="0"/>
              <a:buChar char="›"/>
              <a:tabLst/>
              <a:defRPr sz="1400" b="0" i="0">
                <a:solidFill>
                  <a:schemeClr val="tx1"/>
                </a:solidFill>
                <a:latin typeface="+mn-lt"/>
                <a:cs typeface="Calibri Light" panose="020F0302020204030204" pitchFamily="34" charset="0"/>
              </a:defRPr>
            </a:lvl1pPr>
            <a:lvl2pPr marL="355600" indent="-182880">
              <a:lnSpc>
                <a:spcPct val="100000"/>
              </a:lnSpc>
              <a:spcBef>
                <a:spcPts val="0"/>
              </a:spcBef>
              <a:spcAft>
                <a:spcPts val="800"/>
              </a:spcAft>
              <a:buClr>
                <a:schemeClr val="tx1"/>
              </a:buClr>
              <a:buFont typeface="Apis For Office" panose="020B0504010101010104" pitchFamily="34" charset="0"/>
              <a:buChar char="›"/>
              <a:tabLst/>
              <a:defRPr sz="1400" b="0" i="0">
                <a:solidFill>
                  <a:schemeClr val="tx1"/>
                </a:solidFill>
                <a:latin typeface="+mn-lt"/>
                <a:cs typeface="Calibri Light" panose="020F0302020204030204" pitchFamily="34" charset="0"/>
              </a:defRPr>
            </a:lvl2pPr>
            <a:lvl3pPr marL="533400" indent="-182880">
              <a:lnSpc>
                <a:spcPct val="100000"/>
              </a:lnSpc>
              <a:spcBef>
                <a:spcPts val="0"/>
              </a:spcBef>
              <a:spcAft>
                <a:spcPts val="800"/>
              </a:spcAft>
              <a:buClr>
                <a:schemeClr val="tx1"/>
              </a:buClr>
              <a:buSzPct val="80000"/>
              <a:buFont typeface="Apis For Office" panose="020B0504010101010104" pitchFamily="34" charset="0"/>
              <a:buChar char="›"/>
              <a:tabLst/>
              <a:defRPr sz="1400" b="0" i="0">
                <a:solidFill>
                  <a:schemeClr val="tx1"/>
                </a:solidFill>
                <a:latin typeface="+mn-lt"/>
                <a:cs typeface="Calibri Light" panose="020F0302020204030204" pitchFamily="34" charset="0"/>
              </a:defRPr>
            </a:lvl3pPr>
            <a:lvl4pPr marL="711200" indent="-182880">
              <a:lnSpc>
                <a:spcPct val="100000"/>
              </a:lnSpc>
              <a:spcBef>
                <a:spcPts val="0"/>
              </a:spcBef>
              <a:spcAft>
                <a:spcPts val="800"/>
              </a:spcAft>
              <a:buClr>
                <a:schemeClr val="tx1"/>
              </a:buClr>
              <a:buFont typeface="Apis For Office" panose="020B0504010101010104" pitchFamily="34" charset="0"/>
              <a:buChar char="›"/>
              <a:tabLst/>
              <a:defRPr sz="14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a:p>
            <a:pPr lvl="1"/>
            <a:r>
              <a:rPr lang="en-GB"/>
              <a:t>Second level</a:t>
            </a:r>
          </a:p>
          <a:p>
            <a:pPr lvl="2"/>
            <a:r>
              <a:rPr lang="en-GB"/>
              <a:t>Third level</a:t>
            </a:r>
          </a:p>
          <a:p>
            <a:pPr lvl="3"/>
            <a:r>
              <a:rPr lang="en-GB"/>
              <a:t>Fourth level</a:t>
            </a:r>
          </a:p>
        </p:txBody>
      </p:sp>
      <p:sp>
        <p:nvSpPr>
          <p:cNvPr id="10" name="Text Placeholder 2">
            <a:extLst>
              <a:ext uri="{FF2B5EF4-FFF2-40B4-BE49-F238E27FC236}">
                <a16:creationId xmlns:a16="http://schemas.microsoft.com/office/drawing/2014/main" id="{C5ED5C40-C383-7A46-B124-5D615FCBE7CE}"/>
              </a:ext>
            </a:extLst>
          </p:cNvPr>
          <p:cNvSpPr>
            <a:spLocks noGrp="1"/>
          </p:cNvSpPr>
          <p:nvPr>
            <p:ph type="body" sz="quarter" idx="10"/>
          </p:nvPr>
        </p:nvSpPr>
        <p:spPr>
          <a:xfrm>
            <a:off x="515938" y="386557"/>
            <a:ext cx="11160125" cy="468312"/>
          </a:xfrm>
          <a:prstGeom prst="rect">
            <a:avLst/>
          </a:prstGeom>
        </p:spPr>
        <p:txBody>
          <a:bodyPr lIns="0" tIns="0" rIns="0" bIns="0" anchor="ctr"/>
          <a:lstStyle>
            <a:lvl1pPr marL="0" indent="0">
              <a:lnSpc>
                <a:spcPct val="90000"/>
              </a:lnSpc>
              <a:spcBef>
                <a:spcPts val="0"/>
              </a:spcBef>
              <a:buNone/>
              <a:defRPr sz="2400" b="0" i="0" cap="all" baseline="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Tree>
    <p:extLst>
      <p:ext uri="{BB962C8B-B14F-4D97-AF65-F5344CB8AC3E}">
        <p14:creationId xmlns:p14="http://schemas.microsoft.com/office/powerpoint/2010/main" val="1648691136"/>
      </p:ext>
    </p:extLst>
  </p:cSld>
  <p:clrMapOvr>
    <a:masterClrMapping/>
  </p:clrMapOvr>
  <p:extLst>
    <p:ext uri="{DCECCB84-F9BA-43D5-87BE-67443E8EF086}">
      <p15:sldGuideLst xmlns:p15="http://schemas.microsoft.com/office/powerpoint/2012/main"/>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eam slide - names and titles">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id="{2EBB37DC-1DE7-49B4-9654-57F21EE66FB8}"/>
              </a:ext>
            </a:extLst>
          </p:cNvPr>
          <p:cNvSpPr>
            <a:spLocks noGrp="1"/>
          </p:cNvSpPr>
          <p:nvPr>
            <p:ph type="body" sz="quarter" idx="10" hasCustomPrompt="1"/>
          </p:nvPr>
        </p:nvSpPr>
        <p:spPr>
          <a:xfrm>
            <a:off x="515938" y="386557"/>
            <a:ext cx="11160124" cy="468312"/>
          </a:xfrm>
          <a:prstGeom prst="rect">
            <a:avLst/>
          </a:prstGeom>
        </p:spPr>
        <p:txBody>
          <a:bodyPr lIns="0" tIns="0" rIns="0" bIns="0" anchor="ctr"/>
          <a:lstStyle>
            <a:lvl1pPr marL="0" indent="0">
              <a:lnSpc>
                <a:spcPct val="90000"/>
              </a:lnSpc>
              <a:spcBef>
                <a:spcPts val="0"/>
              </a:spcBef>
              <a:buNone/>
              <a:defRPr sz="2400" b="0" i="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
        <p:nvSpPr>
          <p:cNvPr id="53" name="Text Placeholder 9">
            <a:extLst>
              <a:ext uri="{FF2B5EF4-FFF2-40B4-BE49-F238E27FC236}">
                <a16:creationId xmlns:a16="http://schemas.microsoft.com/office/drawing/2014/main" id="{B619ADF5-E8EF-42DE-8739-EBB315A61CF7}"/>
              </a:ext>
            </a:extLst>
          </p:cNvPr>
          <p:cNvSpPr>
            <a:spLocks noGrp="1"/>
          </p:cNvSpPr>
          <p:nvPr>
            <p:ph type="body" sz="quarter" idx="44" hasCustomPrompt="1"/>
          </p:nvPr>
        </p:nvSpPr>
        <p:spPr>
          <a:xfrm>
            <a:off x="602985" y="3884813"/>
            <a:ext cx="2474252" cy="615553"/>
          </a:xfrm>
          <a:prstGeom prst="rect">
            <a:avLst/>
          </a:prstGeom>
        </p:spPr>
        <p:txBody>
          <a:bodyPr wrap="square" lIns="0" tIns="0" rIns="0" bIns="0" anchor="b" anchorCtr="0">
            <a:spAutoFit/>
          </a:bodyPr>
          <a:lstStyle>
            <a:lvl1pPr marL="0" indent="0" algn="ctr">
              <a:lnSpc>
                <a:spcPct val="100000"/>
              </a:lnSpc>
              <a:spcBef>
                <a:spcPts val="0"/>
              </a:spcBef>
              <a:spcAft>
                <a:spcPts val="0"/>
              </a:spcAft>
              <a:buNone/>
              <a:defRPr sz="2000" b="0">
                <a:solidFill>
                  <a:schemeClr val="accent1"/>
                </a:solidFill>
                <a:latin typeface="+mn-lt"/>
              </a:defRPr>
            </a:lvl1pPr>
          </a:lstStyle>
          <a:p>
            <a:pPr lvl="0"/>
            <a:r>
              <a:rPr lang="en-US"/>
              <a:t>Click to edit </a:t>
            </a:r>
            <a:br>
              <a:rPr lang="en-US"/>
            </a:br>
            <a:r>
              <a:rPr lang="en-US"/>
              <a:t>Master text styles</a:t>
            </a:r>
          </a:p>
        </p:txBody>
      </p:sp>
      <p:sp>
        <p:nvSpPr>
          <p:cNvPr id="54" name="Text Placeholder 9">
            <a:extLst>
              <a:ext uri="{FF2B5EF4-FFF2-40B4-BE49-F238E27FC236}">
                <a16:creationId xmlns:a16="http://schemas.microsoft.com/office/drawing/2014/main" id="{5C4564A5-5DBF-4FEC-8F86-4EE822BEF753}"/>
              </a:ext>
            </a:extLst>
          </p:cNvPr>
          <p:cNvSpPr>
            <a:spLocks noGrp="1"/>
          </p:cNvSpPr>
          <p:nvPr>
            <p:ph type="body" sz="quarter" idx="49"/>
          </p:nvPr>
        </p:nvSpPr>
        <p:spPr>
          <a:xfrm>
            <a:off x="602985" y="4579022"/>
            <a:ext cx="2474252" cy="1625131"/>
          </a:xfrm>
          <a:prstGeom prst="rect">
            <a:avLst/>
          </a:prstGeom>
        </p:spPr>
        <p:txBody>
          <a:bodyPr wrap="square" lIns="0" tIns="0" rIns="0" bIns="0" anchor="t">
            <a:noAutofit/>
          </a:bodyPr>
          <a:lstStyle>
            <a:lvl1pPr marL="0" indent="0" algn="ctr">
              <a:lnSpc>
                <a:spcPct val="100000"/>
              </a:lnSpc>
              <a:spcBef>
                <a:spcPts val="0"/>
              </a:spcBef>
              <a:spcAft>
                <a:spcPts val="0"/>
              </a:spcAft>
              <a:buNone/>
              <a:defRPr sz="1600" b="0">
                <a:solidFill>
                  <a:schemeClr val="tx1"/>
                </a:solidFill>
                <a:latin typeface="+mn-lt"/>
              </a:defRPr>
            </a:lvl1pPr>
          </a:lstStyle>
          <a:p>
            <a:pPr lvl="0"/>
            <a:r>
              <a:rPr lang="en-US"/>
              <a:t>Click to edit Master text styles</a:t>
            </a:r>
          </a:p>
        </p:txBody>
      </p:sp>
      <p:sp>
        <p:nvSpPr>
          <p:cNvPr id="3" name="Text Placeholder 12">
            <a:extLst>
              <a:ext uri="{FF2B5EF4-FFF2-40B4-BE49-F238E27FC236}">
                <a16:creationId xmlns:a16="http://schemas.microsoft.com/office/drawing/2014/main" id="{9E738136-3028-AA3B-0147-B2A141B68365}"/>
              </a:ext>
            </a:extLst>
          </p:cNvPr>
          <p:cNvSpPr>
            <a:spLocks noGrp="1"/>
          </p:cNvSpPr>
          <p:nvPr>
            <p:ph type="body" sz="quarter" idx="23" hasCustomPrompt="1"/>
          </p:nvPr>
        </p:nvSpPr>
        <p:spPr>
          <a:xfrm>
            <a:off x="719438" y="1493357"/>
            <a:ext cx="2233858" cy="2233858"/>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800" dirty="0" smtClean="0"/>
            </a:lvl1pPr>
          </a:lstStyle>
          <a:p>
            <a:pPr marL="0" lvl="0" algn="ctr"/>
            <a:r>
              <a:rPr lang="en-US"/>
              <a:t>  </a:t>
            </a:r>
          </a:p>
        </p:txBody>
      </p:sp>
      <p:sp>
        <p:nvSpPr>
          <p:cNvPr id="18" name="Picture Placeholder 17">
            <a:extLst>
              <a:ext uri="{FF2B5EF4-FFF2-40B4-BE49-F238E27FC236}">
                <a16:creationId xmlns:a16="http://schemas.microsoft.com/office/drawing/2014/main" id="{B58B5A2F-D292-FE98-85FE-D3B5568688A8}"/>
              </a:ext>
            </a:extLst>
          </p:cNvPr>
          <p:cNvSpPr>
            <a:spLocks noGrp="1"/>
          </p:cNvSpPr>
          <p:nvPr>
            <p:ph type="pic" sz="quarter" idx="62"/>
          </p:nvPr>
        </p:nvSpPr>
        <p:spPr>
          <a:xfrm>
            <a:off x="836449" y="1610368"/>
            <a:ext cx="1999836" cy="1999836"/>
          </a:xfrm>
          <a:prstGeom prst="ellipse">
            <a:avLst/>
          </a:prstGeom>
          <a:solidFill>
            <a:schemeClr val="bg2"/>
          </a:solidFill>
        </p:spPr>
        <p:txBody>
          <a:bodyPr wrap="square" anchor="ctr" anchorCtr="0">
            <a:noAutofit/>
          </a:bodyPr>
          <a:lstStyle>
            <a:lvl1pPr marL="0" indent="0" algn="ctr">
              <a:lnSpc>
                <a:spcPct val="100000"/>
              </a:lnSpc>
              <a:spcBef>
                <a:spcPts val="0"/>
              </a:spcBef>
              <a:buNone/>
              <a:defRPr sz="1600"/>
            </a:lvl1pPr>
          </a:lstStyle>
          <a:p>
            <a:endParaRPr lang="en-US"/>
          </a:p>
        </p:txBody>
      </p:sp>
      <p:sp>
        <p:nvSpPr>
          <p:cNvPr id="40" name="Text Placeholder 9">
            <a:extLst>
              <a:ext uri="{FF2B5EF4-FFF2-40B4-BE49-F238E27FC236}">
                <a16:creationId xmlns:a16="http://schemas.microsoft.com/office/drawing/2014/main" id="{9C24BF4B-515A-7AEA-6A08-DBDC762AB2D8}"/>
              </a:ext>
            </a:extLst>
          </p:cNvPr>
          <p:cNvSpPr>
            <a:spLocks noGrp="1"/>
          </p:cNvSpPr>
          <p:nvPr>
            <p:ph type="body" sz="quarter" idx="67" hasCustomPrompt="1"/>
          </p:nvPr>
        </p:nvSpPr>
        <p:spPr>
          <a:xfrm>
            <a:off x="3437557" y="3884813"/>
            <a:ext cx="2474252" cy="615553"/>
          </a:xfrm>
          <a:prstGeom prst="rect">
            <a:avLst/>
          </a:prstGeom>
        </p:spPr>
        <p:txBody>
          <a:bodyPr wrap="square" lIns="0" tIns="0" rIns="0" bIns="0" anchor="b" anchorCtr="0">
            <a:spAutoFit/>
          </a:bodyPr>
          <a:lstStyle>
            <a:lvl1pPr marL="0" indent="0" algn="ctr">
              <a:lnSpc>
                <a:spcPct val="100000"/>
              </a:lnSpc>
              <a:spcBef>
                <a:spcPts val="0"/>
              </a:spcBef>
              <a:spcAft>
                <a:spcPts val="0"/>
              </a:spcAft>
              <a:buNone/>
              <a:defRPr sz="2000" b="0">
                <a:solidFill>
                  <a:schemeClr val="accent1"/>
                </a:solidFill>
                <a:latin typeface="+mn-lt"/>
              </a:defRPr>
            </a:lvl1pPr>
          </a:lstStyle>
          <a:p>
            <a:pPr lvl="0"/>
            <a:r>
              <a:rPr lang="en-US"/>
              <a:t>Click to edit </a:t>
            </a:r>
            <a:br>
              <a:rPr lang="en-US"/>
            </a:br>
            <a:r>
              <a:rPr lang="en-US"/>
              <a:t>Master text styles</a:t>
            </a:r>
          </a:p>
        </p:txBody>
      </p:sp>
      <p:sp>
        <p:nvSpPr>
          <p:cNvPr id="43" name="Text Placeholder 9">
            <a:extLst>
              <a:ext uri="{FF2B5EF4-FFF2-40B4-BE49-F238E27FC236}">
                <a16:creationId xmlns:a16="http://schemas.microsoft.com/office/drawing/2014/main" id="{74FB3660-4822-238F-0564-814591FBD029}"/>
              </a:ext>
            </a:extLst>
          </p:cNvPr>
          <p:cNvSpPr>
            <a:spLocks noGrp="1"/>
          </p:cNvSpPr>
          <p:nvPr>
            <p:ph type="body" sz="quarter" idx="68"/>
          </p:nvPr>
        </p:nvSpPr>
        <p:spPr>
          <a:xfrm>
            <a:off x="3437557" y="4579022"/>
            <a:ext cx="2474252" cy="1625131"/>
          </a:xfrm>
          <a:prstGeom prst="rect">
            <a:avLst/>
          </a:prstGeom>
        </p:spPr>
        <p:txBody>
          <a:bodyPr wrap="square" lIns="0" tIns="0" rIns="0" bIns="0" anchor="t">
            <a:noAutofit/>
          </a:bodyPr>
          <a:lstStyle>
            <a:lvl1pPr marL="0" indent="0" algn="ctr">
              <a:lnSpc>
                <a:spcPct val="100000"/>
              </a:lnSpc>
              <a:spcBef>
                <a:spcPts val="0"/>
              </a:spcBef>
              <a:spcAft>
                <a:spcPts val="0"/>
              </a:spcAft>
              <a:buNone/>
              <a:defRPr sz="1600" b="0">
                <a:solidFill>
                  <a:schemeClr val="tx1"/>
                </a:solidFill>
                <a:latin typeface="+mn-lt"/>
              </a:defRPr>
            </a:lvl1pPr>
          </a:lstStyle>
          <a:p>
            <a:pPr lvl="0"/>
            <a:r>
              <a:rPr lang="en-US"/>
              <a:t>Click to edit Master text styles</a:t>
            </a:r>
          </a:p>
        </p:txBody>
      </p:sp>
      <p:sp>
        <p:nvSpPr>
          <p:cNvPr id="50" name="Text Placeholder 12">
            <a:extLst>
              <a:ext uri="{FF2B5EF4-FFF2-40B4-BE49-F238E27FC236}">
                <a16:creationId xmlns:a16="http://schemas.microsoft.com/office/drawing/2014/main" id="{6DB55FD2-1589-56DB-059D-8BF55AC56512}"/>
              </a:ext>
            </a:extLst>
          </p:cNvPr>
          <p:cNvSpPr>
            <a:spLocks noGrp="1"/>
          </p:cNvSpPr>
          <p:nvPr>
            <p:ph type="body" sz="quarter" idx="69" hasCustomPrompt="1"/>
          </p:nvPr>
        </p:nvSpPr>
        <p:spPr>
          <a:xfrm>
            <a:off x="3554010" y="1493357"/>
            <a:ext cx="2233858" cy="2233858"/>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800" dirty="0" smtClean="0"/>
            </a:lvl1pPr>
          </a:lstStyle>
          <a:p>
            <a:pPr marL="0" lvl="0" algn="ctr"/>
            <a:r>
              <a:rPr lang="en-US"/>
              <a:t>  </a:t>
            </a:r>
          </a:p>
        </p:txBody>
      </p:sp>
      <p:sp>
        <p:nvSpPr>
          <p:cNvPr id="57" name="Picture Placeholder 56">
            <a:extLst>
              <a:ext uri="{FF2B5EF4-FFF2-40B4-BE49-F238E27FC236}">
                <a16:creationId xmlns:a16="http://schemas.microsoft.com/office/drawing/2014/main" id="{451E4B3F-2B17-CB34-D201-D9468B25C0D8}"/>
              </a:ext>
            </a:extLst>
          </p:cNvPr>
          <p:cNvSpPr>
            <a:spLocks noGrp="1"/>
          </p:cNvSpPr>
          <p:nvPr>
            <p:ph type="pic" sz="quarter" idx="70"/>
          </p:nvPr>
        </p:nvSpPr>
        <p:spPr>
          <a:xfrm>
            <a:off x="3671021" y="1610368"/>
            <a:ext cx="1999836" cy="1999836"/>
          </a:xfrm>
          <a:prstGeom prst="ellipse">
            <a:avLst/>
          </a:prstGeom>
          <a:solidFill>
            <a:schemeClr val="bg2"/>
          </a:solidFill>
        </p:spPr>
        <p:txBody>
          <a:bodyPr wrap="square" anchor="ctr" anchorCtr="0">
            <a:noAutofit/>
          </a:bodyPr>
          <a:lstStyle>
            <a:lvl1pPr marL="0" indent="0" algn="ctr">
              <a:lnSpc>
                <a:spcPct val="100000"/>
              </a:lnSpc>
              <a:spcBef>
                <a:spcPts val="0"/>
              </a:spcBef>
              <a:buNone/>
              <a:defRPr sz="1600"/>
            </a:lvl1pPr>
          </a:lstStyle>
          <a:p>
            <a:endParaRPr lang="en-US"/>
          </a:p>
        </p:txBody>
      </p:sp>
      <p:sp>
        <p:nvSpPr>
          <p:cNvPr id="64" name="Text Placeholder 9">
            <a:extLst>
              <a:ext uri="{FF2B5EF4-FFF2-40B4-BE49-F238E27FC236}">
                <a16:creationId xmlns:a16="http://schemas.microsoft.com/office/drawing/2014/main" id="{F076BDFE-3AF7-F1AC-4AC7-C72650EF6F44}"/>
              </a:ext>
            </a:extLst>
          </p:cNvPr>
          <p:cNvSpPr>
            <a:spLocks noGrp="1"/>
          </p:cNvSpPr>
          <p:nvPr>
            <p:ph type="body" sz="quarter" idx="73" hasCustomPrompt="1"/>
          </p:nvPr>
        </p:nvSpPr>
        <p:spPr>
          <a:xfrm>
            <a:off x="6280947" y="3884813"/>
            <a:ext cx="2474252" cy="615553"/>
          </a:xfrm>
          <a:prstGeom prst="rect">
            <a:avLst/>
          </a:prstGeom>
        </p:spPr>
        <p:txBody>
          <a:bodyPr wrap="square" lIns="0" tIns="0" rIns="0" bIns="0" anchor="b" anchorCtr="0">
            <a:spAutoFit/>
          </a:bodyPr>
          <a:lstStyle>
            <a:lvl1pPr marL="0" indent="0" algn="ctr">
              <a:lnSpc>
                <a:spcPct val="100000"/>
              </a:lnSpc>
              <a:spcBef>
                <a:spcPts val="0"/>
              </a:spcBef>
              <a:spcAft>
                <a:spcPts val="0"/>
              </a:spcAft>
              <a:buNone/>
              <a:defRPr sz="2000" b="0">
                <a:solidFill>
                  <a:schemeClr val="accent1"/>
                </a:solidFill>
                <a:latin typeface="+mn-lt"/>
              </a:defRPr>
            </a:lvl1pPr>
          </a:lstStyle>
          <a:p>
            <a:pPr lvl="0"/>
            <a:r>
              <a:rPr lang="en-US"/>
              <a:t>Click to edit </a:t>
            </a:r>
            <a:br>
              <a:rPr lang="en-US"/>
            </a:br>
            <a:r>
              <a:rPr lang="en-US"/>
              <a:t>Master text styles</a:t>
            </a:r>
          </a:p>
        </p:txBody>
      </p:sp>
      <p:sp>
        <p:nvSpPr>
          <p:cNvPr id="65" name="Text Placeholder 9">
            <a:extLst>
              <a:ext uri="{FF2B5EF4-FFF2-40B4-BE49-F238E27FC236}">
                <a16:creationId xmlns:a16="http://schemas.microsoft.com/office/drawing/2014/main" id="{B402AF45-DF25-C587-85A7-BAC1B57CEC40}"/>
              </a:ext>
            </a:extLst>
          </p:cNvPr>
          <p:cNvSpPr>
            <a:spLocks noGrp="1"/>
          </p:cNvSpPr>
          <p:nvPr>
            <p:ph type="body" sz="quarter" idx="74"/>
          </p:nvPr>
        </p:nvSpPr>
        <p:spPr>
          <a:xfrm>
            <a:off x="6280947" y="4579022"/>
            <a:ext cx="2474252" cy="1625131"/>
          </a:xfrm>
          <a:prstGeom prst="rect">
            <a:avLst/>
          </a:prstGeom>
        </p:spPr>
        <p:txBody>
          <a:bodyPr wrap="square" lIns="0" tIns="0" rIns="0" bIns="0" anchor="t">
            <a:noAutofit/>
          </a:bodyPr>
          <a:lstStyle>
            <a:lvl1pPr marL="0" indent="0" algn="ctr">
              <a:lnSpc>
                <a:spcPct val="100000"/>
              </a:lnSpc>
              <a:spcBef>
                <a:spcPts val="0"/>
              </a:spcBef>
              <a:spcAft>
                <a:spcPts val="0"/>
              </a:spcAft>
              <a:buNone/>
              <a:defRPr sz="1600" b="0">
                <a:solidFill>
                  <a:schemeClr val="tx1"/>
                </a:solidFill>
                <a:latin typeface="+mn-lt"/>
              </a:defRPr>
            </a:lvl1pPr>
          </a:lstStyle>
          <a:p>
            <a:pPr lvl="0"/>
            <a:r>
              <a:rPr lang="en-US"/>
              <a:t>Click to edit Master text styles</a:t>
            </a:r>
          </a:p>
        </p:txBody>
      </p:sp>
      <p:sp>
        <p:nvSpPr>
          <p:cNvPr id="70" name="Text Placeholder 12">
            <a:extLst>
              <a:ext uri="{FF2B5EF4-FFF2-40B4-BE49-F238E27FC236}">
                <a16:creationId xmlns:a16="http://schemas.microsoft.com/office/drawing/2014/main" id="{388A6E1A-0DD6-8277-0995-4DCF3870F893}"/>
              </a:ext>
            </a:extLst>
          </p:cNvPr>
          <p:cNvSpPr>
            <a:spLocks noGrp="1"/>
          </p:cNvSpPr>
          <p:nvPr>
            <p:ph type="body" sz="quarter" idx="75" hasCustomPrompt="1"/>
          </p:nvPr>
        </p:nvSpPr>
        <p:spPr>
          <a:xfrm>
            <a:off x="6397400" y="1493357"/>
            <a:ext cx="2233858" cy="2233858"/>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800" dirty="0" smtClean="0"/>
            </a:lvl1pPr>
          </a:lstStyle>
          <a:p>
            <a:pPr marL="0" lvl="0" algn="ctr"/>
            <a:r>
              <a:rPr lang="en-US"/>
              <a:t>  </a:t>
            </a:r>
          </a:p>
        </p:txBody>
      </p:sp>
      <p:sp>
        <p:nvSpPr>
          <p:cNvPr id="71" name="Picture Placeholder 70">
            <a:extLst>
              <a:ext uri="{FF2B5EF4-FFF2-40B4-BE49-F238E27FC236}">
                <a16:creationId xmlns:a16="http://schemas.microsoft.com/office/drawing/2014/main" id="{62AA0ECB-41C8-3D6C-1325-89A828FF8A38}"/>
              </a:ext>
            </a:extLst>
          </p:cNvPr>
          <p:cNvSpPr>
            <a:spLocks noGrp="1"/>
          </p:cNvSpPr>
          <p:nvPr>
            <p:ph type="pic" sz="quarter" idx="76"/>
          </p:nvPr>
        </p:nvSpPr>
        <p:spPr>
          <a:xfrm>
            <a:off x="6514411" y="1610368"/>
            <a:ext cx="1999836" cy="1999836"/>
          </a:xfrm>
          <a:prstGeom prst="ellipse">
            <a:avLst/>
          </a:prstGeom>
          <a:solidFill>
            <a:schemeClr val="bg2"/>
          </a:solidFill>
        </p:spPr>
        <p:txBody>
          <a:bodyPr wrap="square" anchor="ctr" anchorCtr="0">
            <a:noAutofit/>
          </a:bodyPr>
          <a:lstStyle>
            <a:lvl1pPr marL="0" indent="0" algn="ctr">
              <a:lnSpc>
                <a:spcPct val="100000"/>
              </a:lnSpc>
              <a:spcBef>
                <a:spcPts val="0"/>
              </a:spcBef>
              <a:buNone/>
              <a:defRPr sz="1600"/>
            </a:lvl1pPr>
          </a:lstStyle>
          <a:p>
            <a:endParaRPr lang="en-US"/>
          </a:p>
        </p:txBody>
      </p:sp>
      <p:sp>
        <p:nvSpPr>
          <p:cNvPr id="74" name="Text Placeholder 9">
            <a:extLst>
              <a:ext uri="{FF2B5EF4-FFF2-40B4-BE49-F238E27FC236}">
                <a16:creationId xmlns:a16="http://schemas.microsoft.com/office/drawing/2014/main" id="{611492E0-336F-29AB-44AC-31439B174AA7}"/>
              </a:ext>
            </a:extLst>
          </p:cNvPr>
          <p:cNvSpPr>
            <a:spLocks noGrp="1"/>
          </p:cNvSpPr>
          <p:nvPr>
            <p:ph type="body" sz="quarter" idx="79" hasCustomPrompt="1"/>
          </p:nvPr>
        </p:nvSpPr>
        <p:spPr>
          <a:xfrm>
            <a:off x="9107347" y="3884813"/>
            <a:ext cx="2474252" cy="615553"/>
          </a:xfrm>
          <a:prstGeom prst="rect">
            <a:avLst/>
          </a:prstGeom>
        </p:spPr>
        <p:txBody>
          <a:bodyPr wrap="square" lIns="0" tIns="0" rIns="0" bIns="0" anchor="b" anchorCtr="0">
            <a:spAutoFit/>
          </a:bodyPr>
          <a:lstStyle>
            <a:lvl1pPr marL="0" indent="0" algn="ctr">
              <a:lnSpc>
                <a:spcPct val="100000"/>
              </a:lnSpc>
              <a:spcBef>
                <a:spcPts val="0"/>
              </a:spcBef>
              <a:spcAft>
                <a:spcPts val="0"/>
              </a:spcAft>
              <a:buNone/>
              <a:defRPr sz="2000" b="0">
                <a:solidFill>
                  <a:schemeClr val="accent1"/>
                </a:solidFill>
                <a:latin typeface="+mn-lt"/>
              </a:defRPr>
            </a:lvl1pPr>
          </a:lstStyle>
          <a:p>
            <a:pPr lvl="0"/>
            <a:r>
              <a:rPr lang="en-US"/>
              <a:t>Click to edit </a:t>
            </a:r>
            <a:br>
              <a:rPr lang="en-US"/>
            </a:br>
            <a:r>
              <a:rPr lang="en-US"/>
              <a:t>Master text styles</a:t>
            </a:r>
          </a:p>
        </p:txBody>
      </p:sp>
      <p:sp>
        <p:nvSpPr>
          <p:cNvPr id="75" name="Text Placeholder 9">
            <a:extLst>
              <a:ext uri="{FF2B5EF4-FFF2-40B4-BE49-F238E27FC236}">
                <a16:creationId xmlns:a16="http://schemas.microsoft.com/office/drawing/2014/main" id="{7E4F91CC-8DEB-F6DC-276F-759D70E291E7}"/>
              </a:ext>
            </a:extLst>
          </p:cNvPr>
          <p:cNvSpPr>
            <a:spLocks noGrp="1"/>
          </p:cNvSpPr>
          <p:nvPr>
            <p:ph type="body" sz="quarter" idx="80"/>
          </p:nvPr>
        </p:nvSpPr>
        <p:spPr>
          <a:xfrm>
            <a:off x="9107347" y="4579022"/>
            <a:ext cx="2474252" cy="1625131"/>
          </a:xfrm>
          <a:prstGeom prst="rect">
            <a:avLst/>
          </a:prstGeom>
        </p:spPr>
        <p:txBody>
          <a:bodyPr wrap="square" lIns="0" tIns="0" rIns="0" bIns="0" anchor="t">
            <a:noAutofit/>
          </a:bodyPr>
          <a:lstStyle>
            <a:lvl1pPr marL="0" indent="0" algn="ctr">
              <a:lnSpc>
                <a:spcPct val="100000"/>
              </a:lnSpc>
              <a:spcBef>
                <a:spcPts val="0"/>
              </a:spcBef>
              <a:spcAft>
                <a:spcPts val="0"/>
              </a:spcAft>
              <a:buNone/>
              <a:defRPr sz="1600" b="0">
                <a:solidFill>
                  <a:schemeClr val="tx1"/>
                </a:solidFill>
                <a:latin typeface="+mn-lt"/>
              </a:defRPr>
            </a:lvl1pPr>
          </a:lstStyle>
          <a:p>
            <a:pPr lvl="0"/>
            <a:r>
              <a:rPr lang="en-US"/>
              <a:t>Click to edit Master text styles</a:t>
            </a:r>
          </a:p>
        </p:txBody>
      </p:sp>
      <p:sp>
        <p:nvSpPr>
          <p:cNvPr id="77" name="Text Placeholder 12">
            <a:extLst>
              <a:ext uri="{FF2B5EF4-FFF2-40B4-BE49-F238E27FC236}">
                <a16:creationId xmlns:a16="http://schemas.microsoft.com/office/drawing/2014/main" id="{030B3D5C-8ED4-B6A4-6250-7B25A9265D2F}"/>
              </a:ext>
            </a:extLst>
          </p:cNvPr>
          <p:cNvSpPr>
            <a:spLocks noGrp="1"/>
          </p:cNvSpPr>
          <p:nvPr>
            <p:ph type="body" sz="quarter" idx="81" hasCustomPrompt="1"/>
          </p:nvPr>
        </p:nvSpPr>
        <p:spPr>
          <a:xfrm>
            <a:off x="9223800" y="1493357"/>
            <a:ext cx="2233858" cy="2233858"/>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800" dirty="0" smtClean="0"/>
            </a:lvl1pPr>
          </a:lstStyle>
          <a:p>
            <a:pPr marL="0" lvl="0" algn="ctr"/>
            <a:r>
              <a:rPr lang="en-US"/>
              <a:t>  </a:t>
            </a:r>
          </a:p>
        </p:txBody>
      </p:sp>
      <p:sp>
        <p:nvSpPr>
          <p:cNvPr id="78" name="Picture Placeholder 77">
            <a:extLst>
              <a:ext uri="{FF2B5EF4-FFF2-40B4-BE49-F238E27FC236}">
                <a16:creationId xmlns:a16="http://schemas.microsoft.com/office/drawing/2014/main" id="{CA2A7DF2-34AC-0C87-98C4-0B2F4D5AC364}"/>
              </a:ext>
            </a:extLst>
          </p:cNvPr>
          <p:cNvSpPr>
            <a:spLocks noGrp="1"/>
          </p:cNvSpPr>
          <p:nvPr>
            <p:ph type="pic" sz="quarter" idx="82"/>
          </p:nvPr>
        </p:nvSpPr>
        <p:spPr>
          <a:xfrm>
            <a:off x="9340811" y="1610368"/>
            <a:ext cx="1999836" cy="1999836"/>
          </a:xfrm>
          <a:prstGeom prst="ellipse">
            <a:avLst/>
          </a:prstGeom>
          <a:solidFill>
            <a:schemeClr val="bg2"/>
          </a:solidFill>
        </p:spPr>
        <p:txBody>
          <a:bodyPr wrap="square" anchor="ctr" anchorCtr="0">
            <a:noAutofit/>
          </a:bodyPr>
          <a:lstStyle>
            <a:lvl1pPr marL="0" indent="0" algn="ctr">
              <a:lnSpc>
                <a:spcPct val="100000"/>
              </a:lnSpc>
              <a:spcBef>
                <a:spcPts val="0"/>
              </a:spcBef>
              <a:buNone/>
              <a:defRPr sz="1600"/>
            </a:lvl1pPr>
          </a:lstStyle>
          <a:p>
            <a:endParaRPr lang="en-US"/>
          </a:p>
        </p:txBody>
      </p:sp>
    </p:spTree>
    <p:extLst>
      <p:ext uri="{BB962C8B-B14F-4D97-AF65-F5344CB8AC3E}">
        <p14:creationId xmlns:p14="http://schemas.microsoft.com/office/powerpoint/2010/main" val="896791181"/>
      </p:ext>
    </p:extLst>
  </p:cSld>
  <p:clrMapOvr>
    <a:masterClrMapping/>
  </p:clrMapOvr>
  <p:extLst>
    <p:ext uri="{DCECCB84-F9BA-43D5-87BE-67443E8EF086}">
      <p15:sldGuideLst xmlns:p15="http://schemas.microsoft.com/office/powerpoint/2012/main"/>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One person + team verion">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id="{2EBB37DC-1DE7-49B4-9654-57F21EE66FB8}"/>
              </a:ext>
            </a:extLst>
          </p:cNvPr>
          <p:cNvSpPr>
            <a:spLocks noGrp="1"/>
          </p:cNvSpPr>
          <p:nvPr>
            <p:ph type="body" sz="quarter" idx="10"/>
          </p:nvPr>
        </p:nvSpPr>
        <p:spPr>
          <a:xfrm>
            <a:off x="4846321" y="610995"/>
            <a:ext cx="6829738" cy="468312"/>
          </a:xfrm>
          <a:prstGeom prst="rect">
            <a:avLst/>
          </a:prstGeom>
        </p:spPr>
        <p:txBody>
          <a:bodyPr lIns="0" tIns="0" rIns="0" bIns="0" anchor="ctr"/>
          <a:lstStyle>
            <a:lvl1pPr marL="0" indent="0">
              <a:lnSpc>
                <a:spcPct val="90000"/>
              </a:lnSpc>
              <a:spcBef>
                <a:spcPts val="0"/>
              </a:spcBef>
              <a:buNone/>
              <a:defRPr sz="2400" b="0" i="0" cap="all" baseline="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
        <p:nvSpPr>
          <p:cNvPr id="3" name="Text Placeholder 12">
            <a:extLst>
              <a:ext uri="{FF2B5EF4-FFF2-40B4-BE49-F238E27FC236}">
                <a16:creationId xmlns:a16="http://schemas.microsoft.com/office/drawing/2014/main" id="{C98F55AF-6C6A-F366-68E8-9D5CC82729DE}"/>
              </a:ext>
            </a:extLst>
          </p:cNvPr>
          <p:cNvSpPr>
            <a:spLocks noGrp="1"/>
          </p:cNvSpPr>
          <p:nvPr>
            <p:ph type="body" sz="quarter" idx="23" hasCustomPrompt="1"/>
          </p:nvPr>
        </p:nvSpPr>
        <p:spPr>
          <a:xfrm>
            <a:off x="515938" y="1479436"/>
            <a:ext cx="3751252" cy="3751252"/>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800" dirty="0" smtClean="0"/>
            </a:lvl1pPr>
          </a:lstStyle>
          <a:p>
            <a:pPr marL="0" lvl="0" algn="ctr"/>
            <a:r>
              <a:rPr lang="en-US"/>
              <a:t>  </a:t>
            </a:r>
          </a:p>
        </p:txBody>
      </p:sp>
      <p:sp>
        <p:nvSpPr>
          <p:cNvPr id="4" name="Picture Placeholder 3">
            <a:extLst>
              <a:ext uri="{FF2B5EF4-FFF2-40B4-BE49-F238E27FC236}">
                <a16:creationId xmlns:a16="http://schemas.microsoft.com/office/drawing/2014/main" id="{D25B9AC5-9147-3F6B-3214-284288BBE882}"/>
              </a:ext>
            </a:extLst>
          </p:cNvPr>
          <p:cNvSpPr>
            <a:spLocks noGrp="1"/>
          </p:cNvSpPr>
          <p:nvPr>
            <p:ph type="pic" sz="quarter" idx="62"/>
          </p:nvPr>
        </p:nvSpPr>
        <p:spPr>
          <a:xfrm>
            <a:off x="712431" y="1675929"/>
            <a:ext cx="3358266" cy="3358266"/>
          </a:xfrm>
          <a:prstGeom prst="ellipse">
            <a:avLst/>
          </a:prstGeom>
          <a:solidFill>
            <a:schemeClr val="bg2"/>
          </a:solidFill>
        </p:spPr>
        <p:txBody>
          <a:bodyPr wrap="square" anchor="ctr" anchorCtr="0">
            <a:noAutofit/>
          </a:bodyPr>
          <a:lstStyle>
            <a:lvl1pPr marL="0" indent="0" algn="ctr">
              <a:lnSpc>
                <a:spcPct val="100000"/>
              </a:lnSpc>
              <a:spcBef>
                <a:spcPts val="0"/>
              </a:spcBef>
              <a:buNone/>
              <a:defRPr sz="1600"/>
            </a:lvl1pPr>
          </a:lstStyle>
          <a:p>
            <a:endParaRPr lang="en-US"/>
          </a:p>
        </p:txBody>
      </p:sp>
      <p:sp>
        <p:nvSpPr>
          <p:cNvPr id="7" name="Text Placeholder 2">
            <a:extLst>
              <a:ext uri="{FF2B5EF4-FFF2-40B4-BE49-F238E27FC236}">
                <a16:creationId xmlns:a16="http://schemas.microsoft.com/office/drawing/2014/main" id="{13FC49F4-FCB4-805D-F631-79C6874D9F95}"/>
              </a:ext>
            </a:extLst>
          </p:cNvPr>
          <p:cNvSpPr>
            <a:spLocks noGrp="1"/>
          </p:cNvSpPr>
          <p:nvPr>
            <p:ph type="body" sz="quarter" idx="63"/>
          </p:nvPr>
        </p:nvSpPr>
        <p:spPr>
          <a:xfrm>
            <a:off x="4846321" y="1144361"/>
            <a:ext cx="6829738" cy="678168"/>
          </a:xfrm>
          <a:prstGeom prst="rect">
            <a:avLst/>
          </a:prstGeom>
        </p:spPr>
        <p:txBody>
          <a:bodyPr lIns="0" tIns="0" rIns="0" bIns="0" anchor="b" anchorCtr="0"/>
          <a:lstStyle>
            <a:lvl1pPr marL="0" indent="0">
              <a:lnSpc>
                <a:spcPct val="90000"/>
              </a:lnSpc>
              <a:spcBef>
                <a:spcPts val="0"/>
              </a:spcBef>
              <a:buNone/>
              <a:defRPr sz="3600" b="0" i="0">
                <a:solidFill>
                  <a:schemeClr val="accent1"/>
                </a:solidFill>
                <a:latin typeface="+mn-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
        <p:nvSpPr>
          <p:cNvPr id="12" name="Text Placeholder 11">
            <a:extLst>
              <a:ext uri="{FF2B5EF4-FFF2-40B4-BE49-F238E27FC236}">
                <a16:creationId xmlns:a16="http://schemas.microsoft.com/office/drawing/2014/main" id="{B371DE9A-C533-B967-629C-6BA1D90ED13B}"/>
              </a:ext>
            </a:extLst>
          </p:cNvPr>
          <p:cNvSpPr>
            <a:spLocks noGrp="1"/>
          </p:cNvSpPr>
          <p:nvPr>
            <p:ph type="body" sz="quarter" idx="64"/>
          </p:nvPr>
        </p:nvSpPr>
        <p:spPr>
          <a:xfrm>
            <a:off x="4846322" y="2377440"/>
            <a:ext cx="6829742" cy="3823335"/>
          </a:xfrm>
          <a:prstGeom prst="rect">
            <a:avLst/>
          </a:prstGeom>
        </p:spPr>
        <p:txBody>
          <a:bodyPr lIns="0" tIns="0" rIns="0" bIns="0"/>
          <a:lstStyle>
            <a:lvl1pPr marL="228600" indent="-228600">
              <a:lnSpc>
                <a:spcPct val="100000"/>
              </a:lnSpc>
              <a:spcBef>
                <a:spcPts val="0"/>
              </a:spcBef>
              <a:buClr>
                <a:schemeClr val="tx1"/>
              </a:buClr>
              <a:buFont typeface="Apis For Office" panose="020B0504010101010104" pitchFamily="34" charset="0"/>
              <a:buChar char="›"/>
              <a:defRPr sz="1800"/>
            </a:lvl1pPr>
            <a:lvl2pPr marL="685800" indent="-228600">
              <a:lnSpc>
                <a:spcPct val="100000"/>
              </a:lnSpc>
              <a:spcBef>
                <a:spcPts val="0"/>
              </a:spcBef>
              <a:buClr>
                <a:schemeClr val="tx1"/>
              </a:buClr>
              <a:buFont typeface="Apis For Office" panose="020B0504010101010104" pitchFamily="34" charset="0"/>
              <a:buChar char="›"/>
              <a:defRPr sz="1600"/>
            </a:lvl2pPr>
            <a:lvl3pPr marL="1143000" indent="-228600">
              <a:lnSpc>
                <a:spcPct val="100000"/>
              </a:lnSpc>
              <a:spcBef>
                <a:spcPts val="0"/>
              </a:spcBef>
              <a:buClr>
                <a:schemeClr val="tx1"/>
              </a:buClr>
              <a:buFont typeface="Apis For Office" panose="020B0504010101010104" pitchFamily="34" charset="0"/>
              <a:buChar char="›"/>
              <a:defRPr sz="1400"/>
            </a:lvl3pPr>
            <a:lvl4pPr marL="1600200" indent="-228600">
              <a:lnSpc>
                <a:spcPct val="100000"/>
              </a:lnSpc>
              <a:spcBef>
                <a:spcPts val="0"/>
              </a:spcBef>
              <a:buClr>
                <a:schemeClr val="tx1"/>
              </a:buClr>
              <a:buFont typeface="Apis For Office" panose="020B0504010101010104" pitchFamily="34" charset="0"/>
              <a:buChar char="›"/>
              <a:defRPr sz="1200"/>
            </a:lvl4pPr>
            <a:lvl5pPr marL="2057400" indent="-228600">
              <a:lnSpc>
                <a:spcPct val="100000"/>
              </a:lnSpc>
              <a:spcBef>
                <a:spcPts val="0"/>
              </a:spcBef>
              <a:buClr>
                <a:schemeClr val="tx1"/>
              </a:buClr>
              <a:buFont typeface="Apis For Office" panose="020B0504010101010104" pitchFamily="34" charset="0"/>
              <a:buChar cha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ext Placeholder 2">
            <a:extLst>
              <a:ext uri="{FF2B5EF4-FFF2-40B4-BE49-F238E27FC236}">
                <a16:creationId xmlns:a16="http://schemas.microsoft.com/office/drawing/2014/main" id="{6ED72D6C-30E7-20ED-1C7C-D1205A5F9989}"/>
              </a:ext>
            </a:extLst>
          </p:cNvPr>
          <p:cNvSpPr>
            <a:spLocks noGrp="1"/>
          </p:cNvSpPr>
          <p:nvPr>
            <p:ph type="body" sz="quarter" idx="65"/>
          </p:nvPr>
        </p:nvSpPr>
        <p:spPr>
          <a:xfrm>
            <a:off x="4846321" y="1887584"/>
            <a:ext cx="6829738" cy="256493"/>
          </a:xfrm>
          <a:prstGeom prst="rect">
            <a:avLst/>
          </a:prstGeom>
        </p:spPr>
        <p:txBody>
          <a:bodyPr lIns="0" tIns="0" rIns="0" bIns="0" anchor="t" anchorCtr="0"/>
          <a:lstStyle>
            <a:lvl1pPr marL="0" indent="0">
              <a:lnSpc>
                <a:spcPct val="90000"/>
              </a:lnSpc>
              <a:spcBef>
                <a:spcPts val="0"/>
              </a:spcBef>
              <a:buNone/>
              <a:defRPr sz="1600" b="0" i="0">
                <a:solidFill>
                  <a:schemeClr val="tx1"/>
                </a:solidFill>
                <a:latin typeface="+mn-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Tree>
    <p:extLst>
      <p:ext uri="{BB962C8B-B14F-4D97-AF65-F5344CB8AC3E}">
        <p14:creationId xmlns:p14="http://schemas.microsoft.com/office/powerpoint/2010/main" val="4070519359"/>
      </p:ext>
    </p:extLst>
  </p:cSld>
  <p:clrMapOvr>
    <a:masterClrMapping/>
  </p:clrMapOvr>
  <p:extLst>
    <p:ext uri="{DCECCB84-F9BA-43D5-87BE-67443E8EF086}">
      <p15:sldGuideLst xmlns:p15="http://schemas.microsoft.com/office/powerpoint/2012/main"/>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1_Table – option 1">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id="{2EBB37DC-1DE7-49B4-9654-57F21EE66FB8}"/>
              </a:ext>
            </a:extLst>
          </p:cNvPr>
          <p:cNvSpPr>
            <a:spLocks noGrp="1"/>
          </p:cNvSpPr>
          <p:nvPr>
            <p:ph type="body" sz="quarter" idx="10"/>
          </p:nvPr>
        </p:nvSpPr>
        <p:spPr>
          <a:xfrm>
            <a:off x="515938" y="386557"/>
            <a:ext cx="11160124" cy="468312"/>
          </a:xfrm>
          <a:prstGeom prst="rect">
            <a:avLst/>
          </a:prstGeom>
        </p:spPr>
        <p:txBody>
          <a:bodyPr lIns="0" tIns="0" rIns="0" bIns="0" anchor="ctr"/>
          <a:lstStyle>
            <a:lvl1pPr marL="0" indent="0">
              <a:lnSpc>
                <a:spcPct val="90000"/>
              </a:lnSpc>
              <a:spcBef>
                <a:spcPts val="0"/>
              </a:spcBef>
              <a:buNone/>
              <a:defRPr sz="2400" b="0" i="0" cap="all" baseline="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
        <p:nvSpPr>
          <p:cNvPr id="5" name="Table Placeholder 4">
            <a:extLst>
              <a:ext uri="{FF2B5EF4-FFF2-40B4-BE49-F238E27FC236}">
                <a16:creationId xmlns:a16="http://schemas.microsoft.com/office/drawing/2014/main" id="{6EEFEC24-2B48-40CC-B366-F865B45563A4}"/>
              </a:ext>
            </a:extLst>
          </p:cNvPr>
          <p:cNvSpPr>
            <a:spLocks noGrp="1"/>
          </p:cNvSpPr>
          <p:nvPr>
            <p:ph type="tbl" sz="quarter" idx="11"/>
          </p:nvPr>
        </p:nvSpPr>
        <p:spPr>
          <a:xfrm>
            <a:off x="515938" y="1160463"/>
            <a:ext cx="11160125" cy="5040312"/>
          </a:xfrm>
          <a:prstGeom prst="rect">
            <a:avLst/>
          </a:prstGeom>
        </p:spPr>
        <p:txBody>
          <a:bodyPr/>
          <a:lstStyle>
            <a:lvl1pPr marL="0" indent="0">
              <a:buNone/>
              <a:defRPr sz="2000"/>
            </a:lvl1pPr>
          </a:lstStyle>
          <a:p>
            <a:endParaRPr lang="en-US"/>
          </a:p>
        </p:txBody>
      </p:sp>
    </p:spTree>
    <p:extLst>
      <p:ext uri="{BB962C8B-B14F-4D97-AF65-F5344CB8AC3E}">
        <p14:creationId xmlns:p14="http://schemas.microsoft.com/office/powerpoint/2010/main" val="2745915438"/>
      </p:ext>
    </p:extLst>
  </p:cSld>
  <p:clrMapOvr>
    <a:masterClrMapping/>
  </p:clrMapOvr>
  <p:extLst>
    <p:ext uri="{DCECCB84-F9BA-43D5-87BE-67443E8EF086}">
      <p15:sldGuideLst xmlns:p15="http://schemas.microsoft.com/office/powerpoint/2012/main"/>
    </p:ext>
  </p:extLs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End slide / thank you ">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AD24A74-1752-474D-AD23-097595DEFADB}"/>
              </a:ext>
            </a:extLst>
          </p:cNvPr>
          <p:cNvSpPr/>
          <p:nvPr userDrawn="1"/>
        </p:nvSpPr>
        <p:spPr>
          <a:xfrm flipH="1" flipV="1">
            <a:off x="0" y="6709718"/>
            <a:ext cx="12192000" cy="158439"/>
          </a:xfrm>
          <a:prstGeom prst="rect">
            <a:avLst/>
          </a:prstGeom>
          <a:gradFill flip="none" rotWithShape="1">
            <a:gsLst>
              <a:gs pos="100000">
                <a:srgbClr val="FF24A6"/>
              </a:gs>
              <a:gs pos="83000">
                <a:srgbClr val="9834FF"/>
              </a:gs>
              <a:gs pos="67000">
                <a:srgbClr val="7779FF"/>
              </a:gs>
              <a:gs pos="50000">
                <a:srgbClr val="00AFFF"/>
              </a:gs>
              <a:gs pos="32000">
                <a:srgbClr val="007DFF"/>
              </a:gs>
              <a:gs pos="16000">
                <a:srgbClr val="0000AF"/>
              </a:gs>
              <a:gs pos="0">
                <a:srgbClr val="000064"/>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922590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_Title - Light Idea 2">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ED479EC-03FF-46F4-9BBD-3060D77F318E}"/>
              </a:ext>
            </a:extLst>
          </p:cNvPr>
          <p:cNvSpPr/>
          <p:nvPr userDrawn="1"/>
        </p:nvSpPr>
        <p:spPr>
          <a:xfrm>
            <a:off x="0" y="6200775"/>
            <a:ext cx="12192000" cy="5089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FA9548EE-5744-87AF-216B-B87DDB1773F3}"/>
              </a:ext>
            </a:extLst>
          </p:cNvPr>
          <p:cNvSpPr txBox="1"/>
          <p:nvPr userDrawn="1"/>
        </p:nvSpPr>
        <p:spPr>
          <a:xfrm>
            <a:off x="8911590" y="6388137"/>
            <a:ext cx="2762250" cy="200055"/>
          </a:xfrm>
          <a:prstGeom prst="rect">
            <a:avLst/>
          </a:prstGeom>
          <a:noFill/>
        </p:spPr>
        <p:txBody>
          <a:bodyPr wrap="square" lIns="0" rtlCol="0">
            <a:spAutoFit/>
          </a:bodyPr>
          <a:lstStyle/>
          <a:p>
            <a:pPr algn="r"/>
            <a:r>
              <a:rPr lang="en-US" sz="700" spc="300">
                <a:solidFill>
                  <a:schemeClr val="tx1"/>
                </a:solidFill>
                <a:latin typeface="Roboto" panose="02000000000000000000" pitchFamily="2" charset="0"/>
                <a:ea typeface="Roboto" panose="02000000000000000000" pitchFamily="2" charset="0"/>
              </a:rPr>
              <a:t>PRIVATE &amp; CONFIDENTIAL  |  </a:t>
            </a:r>
            <a:fld id="{0EA825C2-2B4F-874D-A46E-FDB2430CC130}" type="slidenum">
              <a:rPr lang="en-US" sz="700" spc="300" smtClean="0">
                <a:solidFill>
                  <a:schemeClr val="tx1"/>
                </a:solidFill>
                <a:latin typeface="Roboto" panose="02000000000000000000" pitchFamily="2" charset="0"/>
                <a:ea typeface="Roboto" panose="02000000000000000000" pitchFamily="2" charset="0"/>
              </a:rPr>
              <a:pPr algn="r"/>
              <a:t>‹#›</a:t>
            </a:fld>
            <a:endParaRPr lang="en-US" sz="700" spc="300">
              <a:solidFill>
                <a:schemeClr val="tx1"/>
              </a:solidFill>
              <a:latin typeface="Roboto" panose="02000000000000000000" pitchFamily="2" charset="0"/>
              <a:ea typeface="Roboto" panose="02000000000000000000" pitchFamily="2" charset="0"/>
            </a:endParaRPr>
          </a:p>
        </p:txBody>
      </p:sp>
      <p:pic>
        <p:nvPicPr>
          <p:cNvPr id="4" name="Picture 3">
            <a:extLst>
              <a:ext uri="{FF2B5EF4-FFF2-40B4-BE49-F238E27FC236}">
                <a16:creationId xmlns:a16="http://schemas.microsoft.com/office/drawing/2014/main" id="{107F9483-AE90-FDFF-1BCB-8E7493DFDA6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438" y="6284275"/>
            <a:ext cx="1088830" cy="407778"/>
          </a:xfrm>
          <a:prstGeom prst="rect">
            <a:avLst/>
          </a:prstGeom>
        </p:spPr>
      </p:pic>
      <p:sp>
        <p:nvSpPr>
          <p:cNvPr id="14" name="Text Placeholder 12">
            <a:extLst>
              <a:ext uri="{FF2B5EF4-FFF2-40B4-BE49-F238E27FC236}">
                <a16:creationId xmlns:a16="http://schemas.microsoft.com/office/drawing/2014/main" id="{D3619531-0A59-C120-9D52-2EE8096546AC}"/>
              </a:ext>
            </a:extLst>
          </p:cNvPr>
          <p:cNvSpPr>
            <a:spLocks noGrp="1"/>
          </p:cNvSpPr>
          <p:nvPr>
            <p:ph type="body" sz="quarter" idx="77" hasCustomPrompt="1"/>
          </p:nvPr>
        </p:nvSpPr>
        <p:spPr>
          <a:xfrm>
            <a:off x="10065929" y="2667323"/>
            <a:ext cx="1098858" cy="1098858"/>
          </a:xfrm>
          <a:prstGeom prst="ellipse">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lvl1pPr marL="0" indent="0" algn="ctr">
              <a:lnSpc>
                <a:spcPct val="100000"/>
              </a:lnSpc>
              <a:spcBef>
                <a:spcPts val="0"/>
              </a:spcBef>
              <a:buNone/>
              <a:defRPr lang="en-US" sz="1400" dirty="0" smtClean="0">
                <a:solidFill>
                  <a:schemeClr val="bg1">
                    <a:lumMod val="65000"/>
                  </a:schemeClr>
                </a:solidFill>
              </a:defRPr>
            </a:lvl1pPr>
          </a:lstStyle>
          <a:p>
            <a:pPr marL="0" lvl="0" algn="ctr"/>
            <a:r>
              <a:rPr lang="en-US"/>
              <a:t>Add Text</a:t>
            </a:r>
          </a:p>
        </p:txBody>
      </p:sp>
      <p:sp>
        <p:nvSpPr>
          <p:cNvPr id="15" name="Text Placeholder 2">
            <a:extLst>
              <a:ext uri="{FF2B5EF4-FFF2-40B4-BE49-F238E27FC236}">
                <a16:creationId xmlns:a16="http://schemas.microsoft.com/office/drawing/2014/main" id="{DECDFF56-42A9-A9F8-1E86-D3CCCB9CE34D}"/>
              </a:ext>
            </a:extLst>
          </p:cNvPr>
          <p:cNvSpPr>
            <a:spLocks noGrp="1"/>
          </p:cNvSpPr>
          <p:nvPr>
            <p:ph type="body" sz="quarter" idx="10"/>
          </p:nvPr>
        </p:nvSpPr>
        <p:spPr>
          <a:xfrm>
            <a:off x="515938" y="386557"/>
            <a:ext cx="11160124" cy="468312"/>
          </a:xfrm>
          <a:prstGeom prst="rect">
            <a:avLst/>
          </a:prstGeom>
        </p:spPr>
        <p:txBody>
          <a:bodyPr lIns="0" tIns="0" rIns="0" bIns="0" anchor="ctr"/>
          <a:lstStyle>
            <a:lvl1pPr marL="0" indent="0">
              <a:lnSpc>
                <a:spcPct val="90000"/>
              </a:lnSpc>
              <a:spcBef>
                <a:spcPts val="0"/>
              </a:spcBef>
              <a:buNone/>
              <a:defRPr sz="2400" b="0" i="0" cap="all" baseline="0">
                <a:solidFill>
                  <a:schemeClr val="tx1"/>
                </a:solidFill>
                <a:latin typeface="+mj-lt"/>
              </a:defRPr>
            </a:lvl1pPr>
            <a:lvl2pPr marL="457200" indent="0">
              <a:buNone/>
              <a:defRPr sz="3000" b="0" i="0">
                <a:solidFill>
                  <a:srgbClr val="000037"/>
                </a:solidFill>
                <a:latin typeface="Rift" pitchFamily="2" charset="0"/>
              </a:defRPr>
            </a:lvl2pPr>
            <a:lvl3pPr marL="914400" indent="0">
              <a:buNone/>
              <a:defRPr sz="3000" b="0" i="0">
                <a:solidFill>
                  <a:srgbClr val="000037"/>
                </a:solidFill>
                <a:latin typeface="Rift" pitchFamily="2" charset="0"/>
              </a:defRPr>
            </a:lvl3pPr>
            <a:lvl4pPr marL="1371600" indent="0">
              <a:buNone/>
              <a:defRPr sz="3000" b="0" i="0">
                <a:solidFill>
                  <a:srgbClr val="000037"/>
                </a:solidFill>
                <a:latin typeface="Rift" pitchFamily="2" charset="0"/>
              </a:defRPr>
            </a:lvl4pPr>
            <a:lvl5pPr marL="1828800" indent="0">
              <a:buNone/>
              <a:defRPr sz="3000" b="0" i="0">
                <a:solidFill>
                  <a:srgbClr val="000037"/>
                </a:solidFill>
                <a:latin typeface="Rift" pitchFamily="2" charset="0"/>
              </a:defRPr>
            </a:lvl5pPr>
          </a:lstStyle>
          <a:p>
            <a:pPr lvl="0"/>
            <a:r>
              <a:rPr lang="en-GB"/>
              <a:t>Click to edit Master text styles</a:t>
            </a:r>
            <a:endParaRPr lang="en-US"/>
          </a:p>
        </p:txBody>
      </p:sp>
      <p:sp>
        <p:nvSpPr>
          <p:cNvPr id="17" name="Text Placeholder 9">
            <a:extLst>
              <a:ext uri="{FF2B5EF4-FFF2-40B4-BE49-F238E27FC236}">
                <a16:creationId xmlns:a16="http://schemas.microsoft.com/office/drawing/2014/main" id="{A2F750B0-BDCA-C137-912D-C2E0CBEFCF3B}"/>
              </a:ext>
            </a:extLst>
          </p:cNvPr>
          <p:cNvSpPr>
            <a:spLocks noGrp="1"/>
          </p:cNvSpPr>
          <p:nvPr>
            <p:ph type="body" sz="quarter" idx="63" hasCustomPrompt="1"/>
          </p:nvPr>
        </p:nvSpPr>
        <p:spPr>
          <a:xfrm>
            <a:off x="515938" y="1160463"/>
            <a:ext cx="2121408" cy="779771"/>
          </a:xfrm>
          <a:prstGeom prst="rect">
            <a:avLst/>
          </a:prstGeom>
        </p:spPr>
        <p:txBody>
          <a:bodyPr wrap="square" lIns="0" tIns="0" rIns="0" bIns="0" anchor="b" anchorCtr="0">
            <a:noAutofit/>
          </a:bodyPr>
          <a:lstStyle>
            <a:lvl1pPr marL="0" indent="0" algn="ctr">
              <a:lnSpc>
                <a:spcPct val="100000"/>
              </a:lnSpc>
              <a:spcBef>
                <a:spcPts val="0"/>
              </a:spcBef>
              <a:buNone/>
              <a:defRPr sz="1800" b="0">
                <a:solidFill>
                  <a:schemeClr val="accent1"/>
                </a:solidFill>
              </a:defRPr>
            </a:lvl1pPr>
          </a:lstStyle>
          <a:p>
            <a:pPr lvl="0"/>
            <a:r>
              <a:rPr lang="en-US"/>
              <a:t>Click to edit </a:t>
            </a:r>
            <a:br>
              <a:rPr lang="en-US"/>
            </a:br>
            <a:r>
              <a:rPr lang="en-US"/>
              <a:t>Master text styles</a:t>
            </a:r>
          </a:p>
        </p:txBody>
      </p:sp>
      <p:sp>
        <p:nvSpPr>
          <p:cNvPr id="18" name="Text Placeholder 9">
            <a:extLst>
              <a:ext uri="{FF2B5EF4-FFF2-40B4-BE49-F238E27FC236}">
                <a16:creationId xmlns:a16="http://schemas.microsoft.com/office/drawing/2014/main" id="{7EE3594C-2071-D4BA-B7BC-8AB4278913FA}"/>
              </a:ext>
            </a:extLst>
          </p:cNvPr>
          <p:cNvSpPr>
            <a:spLocks noGrp="1"/>
          </p:cNvSpPr>
          <p:nvPr>
            <p:ph type="body" sz="quarter" idx="69" hasCustomPrompt="1"/>
          </p:nvPr>
        </p:nvSpPr>
        <p:spPr>
          <a:xfrm>
            <a:off x="564706" y="4129558"/>
            <a:ext cx="2023872" cy="2074528"/>
          </a:xfrm>
          <a:prstGeom prst="rect">
            <a:avLst/>
          </a:prstGeom>
        </p:spPr>
        <p:txBody>
          <a:bodyPr wrap="square" lIns="0" tIns="0" rIns="0" bIns="0" anchor="t" anchorCtr="0">
            <a:noAutofit/>
          </a:bodyPr>
          <a:lstStyle>
            <a:lvl1pPr marL="0" indent="0" algn="ctr">
              <a:lnSpc>
                <a:spcPct val="100000"/>
              </a:lnSpc>
              <a:spcBef>
                <a:spcPts val="0"/>
              </a:spcBef>
              <a:buNone/>
              <a:defRPr sz="1400" b="0">
                <a:solidFill>
                  <a:schemeClr val="tx1"/>
                </a:solidFill>
              </a:defRPr>
            </a:lvl1pPr>
          </a:lstStyle>
          <a:p>
            <a:pPr lvl="0"/>
            <a:r>
              <a:rPr lang="en-US"/>
              <a:t>Click to edit </a:t>
            </a:r>
            <a:br>
              <a:rPr lang="en-US"/>
            </a:br>
            <a:r>
              <a:rPr lang="en-US"/>
              <a:t>Master text styles</a:t>
            </a:r>
          </a:p>
        </p:txBody>
      </p:sp>
      <p:sp>
        <p:nvSpPr>
          <p:cNvPr id="19" name="Text Placeholder 9">
            <a:extLst>
              <a:ext uri="{FF2B5EF4-FFF2-40B4-BE49-F238E27FC236}">
                <a16:creationId xmlns:a16="http://schemas.microsoft.com/office/drawing/2014/main" id="{8F78410C-5EA4-7B7E-D338-3065069C3E3F}"/>
              </a:ext>
            </a:extLst>
          </p:cNvPr>
          <p:cNvSpPr>
            <a:spLocks noGrp="1"/>
          </p:cNvSpPr>
          <p:nvPr>
            <p:ph type="body" sz="quarter" idx="78" hasCustomPrompt="1"/>
          </p:nvPr>
        </p:nvSpPr>
        <p:spPr>
          <a:xfrm>
            <a:off x="2775617" y="1160463"/>
            <a:ext cx="2121408" cy="779771"/>
          </a:xfrm>
          <a:prstGeom prst="rect">
            <a:avLst/>
          </a:prstGeom>
        </p:spPr>
        <p:txBody>
          <a:bodyPr wrap="square" lIns="0" tIns="0" rIns="0" bIns="0" anchor="b" anchorCtr="0">
            <a:noAutofit/>
          </a:bodyPr>
          <a:lstStyle>
            <a:lvl1pPr marL="0" indent="0" algn="ctr">
              <a:lnSpc>
                <a:spcPct val="100000"/>
              </a:lnSpc>
              <a:spcBef>
                <a:spcPts val="0"/>
              </a:spcBef>
              <a:buNone/>
              <a:defRPr sz="1800" b="0">
                <a:solidFill>
                  <a:schemeClr val="accent1"/>
                </a:solidFill>
              </a:defRPr>
            </a:lvl1pPr>
          </a:lstStyle>
          <a:p>
            <a:pPr lvl="0"/>
            <a:r>
              <a:rPr lang="en-US"/>
              <a:t>Click to edit </a:t>
            </a:r>
            <a:br>
              <a:rPr lang="en-US"/>
            </a:br>
            <a:r>
              <a:rPr lang="en-US"/>
              <a:t>Master text styles</a:t>
            </a:r>
          </a:p>
        </p:txBody>
      </p:sp>
      <p:sp>
        <p:nvSpPr>
          <p:cNvPr id="20" name="Text Placeholder 9">
            <a:extLst>
              <a:ext uri="{FF2B5EF4-FFF2-40B4-BE49-F238E27FC236}">
                <a16:creationId xmlns:a16="http://schemas.microsoft.com/office/drawing/2014/main" id="{ED48C0C8-4FC6-1CF9-77D7-F823F34D1C86}"/>
              </a:ext>
            </a:extLst>
          </p:cNvPr>
          <p:cNvSpPr>
            <a:spLocks noGrp="1"/>
          </p:cNvSpPr>
          <p:nvPr>
            <p:ph type="body" sz="quarter" idx="79" hasCustomPrompt="1"/>
          </p:nvPr>
        </p:nvSpPr>
        <p:spPr>
          <a:xfrm>
            <a:off x="5035296" y="1160463"/>
            <a:ext cx="2121408" cy="779771"/>
          </a:xfrm>
          <a:prstGeom prst="rect">
            <a:avLst/>
          </a:prstGeom>
        </p:spPr>
        <p:txBody>
          <a:bodyPr wrap="square" lIns="0" tIns="0" rIns="0" bIns="0" anchor="b" anchorCtr="0">
            <a:noAutofit/>
          </a:bodyPr>
          <a:lstStyle>
            <a:lvl1pPr marL="0" indent="0" algn="ctr">
              <a:lnSpc>
                <a:spcPct val="100000"/>
              </a:lnSpc>
              <a:spcBef>
                <a:spcPts val="0"/>
              </a:spcBef>
              <a:buNone/>
              <a:defRPr sz="1800" b="0">
                <a:solidFill>
                  <a:schemeClr val="accent1"/>
                </a:solidFill>
              </a:defRPr>
            </a:lvl1pPr>
          </a:lstStyle>
          <a:p>
            <a:pPr lvl="0"/>
            <a:r>
              <a:rPr lang="en-US"/>
              <a:t>Click to edit </a:t>
            </a:r>
            <a:br>
              <a:rPr lang="en-US"/>
            </a:br>
            <a:r>
              <a:rPr lang="en-US"/>
              <a:t>Master text styles</a:t>
            </a:r>
          </a:p>
        </p:txBody>
      </p:sp>
      <p:sp>
        <p:nvSpPr>
          <p:cNvPr id="21" name="Text Placeholder 9">
            <a:extLst>
              <a:ext uri="{FF2B5EF4-FFF2-40B4-BE49-F238E27FC236}">
                <a16:creationId xmlns:a16="http://schemas.microsoft.com/office/drawing/2014/main" id="{13BF61CA-08E7-5C6D-447B-E91C03CCA62B}"/>
              </a:ext>
            </a:extLst>
          </p:cNvPr>
          <p:cNvSpPr>
            <a:spLocks noGrp="1"/>
          </p:cNvSpPr>
          <p:nvPr>
            <p:ph type="body" sz="quarter" idx="80" hasCustomPrompt="1"/>
          </p:nvPr>
        </p:nvSpPr>
        <p:spPr>
          <a:xfrm>
            <a:off x="7294975" y="1160463"/>
            <a:ext cx="2121408" cy="779771"/>
          </a:xfrm>
          <a:prstGeom prst="rect">
            <a:avLst/>
          </a:prstGeom>
        </p:spPr>
        <p:txBody>
          <a:bodyPr wrap="square" lIns="0" tIns="0" rIns="0" bIns="0" anchor="b" anchorCtr="0">
            <a:noAutofit/>
          </a:bodyPr>
          <a:lstStyle>
            <a:lvl1pPr marL="0" indent="0" algn="ctr">
              <a:lnSpc>
                <a:spcPct val="100000"/>
              </a:lnSpc>
              <a:spcBef>
                <a:spcPts val="0"/>
              </a:spcBef>
              <a:buNone/>
              <a:defRPr sz="1800" b="0">
                <a:solidFill>
                  <a:schemeClr val="accent1"/>
                </a:solidFill>
              </a:defRPr>
            </a:lvl1pPr>
          </a:lstStyle>
          <a:p>
            <a:pPr lvl="0"/>
            <a:r>
              <a:rPr lang="en-US"/>
              <a:t>Click to edit </a:t>
            </a:r>
            <a:br>
              <a:rPr lang="en-US"/>
            </a:br>
            <a:r>
              <a:rPr lang="en-US"/>
              <a:t>Master text styles</a:t>
            </a:r>
          </a:p>
        </p:txBody>
      </p:sp>
      <p:sp>
        <p:nvSpPr>
          <p:cNvPr id="22" name="Text Placeholder 9">
            <a:extLst>
              <a:ext uri="{FF2B5EF4-FFF2-40B4-BE49-F238E27FC236}">
                <a16:creationId xmlns:a16="http://schemas.microsoft.com/office/drawing/2014/main" id="{9CEB0863-3720-44FE-28C1-EABFD46753CD}"/>
              </a:ext>
            </a:extLst>
          </p:cNvPr>
          <p:cNvSpPr>
            <a:spLocks noGrp="1"/>
          </p:cNvSpPr>
          <p:nvPr>
            <p:ph type="body" sz="quarter" idx="81" hasCustomPrompt="1"/>
          </p:nvPr>
        </p:nvSpPr>
        <p:spPr>
          <a:xfrm>
            <a:off x="9554654" y="1160463"/>
            <a:ext cx="2121408" cy="779771"/>
          </a:xfrm>
          <a:prstGeom prst="rect">
            <a:avLst/>
          </a:prstGeom>
        </p:spPr>
        <p:txBody>
          <a:bodyPr wrap="square" lIns="0" tIns="0" rIns="0" bIns="0" anchor="b" anchorCtr="0">
            <a:noAutofit/>
          </a:bodyPr>
          <a:lstStyle>
            <a:lvl1pPr marL="0" indent="0" algn="ctr">
              <a:lnSpc>
                <a:spcPct val="100000"/>
              </a:lnSpc>
              <a:spcBef>
                <a:spcPts val="0"/>
              </a:spcBef>
              <a:buNone/>
              <a:defRPr sz="1800" b="0">
                <a:solidFill>
                  <a:schemeClr val="accent1"/>
                </a:solidFill>
              </a:defRPr>
            </a:lvl1pPr>
          </a:lstStyle>
          <a:p>
            <a:pPr lvl="0"/>
            <a:r>
              <a:rPr lang="en-US"/>
              <a:t>Click to edit </a:t>
            </a:r>
            <a:br>
              <a:rPr lang="en-US"/>
            </a:br>
            <a:r>
              <a:rPr lang="en-US"/>
              <a:t>Master text styles</a:t>
            </a:r>
          </a:p>
        </p:txBody>
      </p:sp>
      <p:sp>
        <p:nvSpPr>
          <p:cNvPr id="23" name="Text Placeholder 9">
            <a:extLst>
              <a:ext uri="{FF2B5EF4-FFF2-40B4-BE49-F238E27FC236}">
                <a16:creationId xmlns:a16="http://schemas.microsoft.com/office/drawing/2014/main" id="{D1A8FE0B-FF6A-497B-671E-45B7A81D08C7}"/>
              </a:ext>
            </a:extLst>
          </p:cNvPr>
          <p:cNvSpPr>
            <a:spLocks noGrp="1"/>
          </p:cNvSpPr>
          <p:nvPr>
            <p:ph type="body" sz="quarter" idx="82" hasCustomPrompt="1"/>
          </p:nvPr>
        </p:nvSpPr>
        <p:spPr>
          <a:xfrm>
            <a:off x="2824385" y="4129558"/>
            <a:ext cx="2023872" cy="2074528"/>
          </a:xfrm>
          <a:prstGeom prst="rect">
            <a:avLst/>
          </a:prstGeom>
        </p:spPr>
        <p:txBody>
          <a:bodyPr wrap="square" lIns="0" tIns="0" rIns="0" bIns="0" anchor="t" anchorCtr="0">
            <a:noAutofit/>
          </a:bodyPr>
          <a:lstStyle>
            <a:lvl1pPr marL="0" indent="0" algn="ctr">
              <a:lnSpc>
                <a:spcPct val="100000"/>
              </a:lnSpc>
              <a:spcBef>
                <a:spcPts val="0"/>
              </a:spcBef>
              <a:buNone/>
              <a:defRPr sz="1400" b="0">
                <a:solidFill>
                  <a:schemeClr val="tx1"/>
                </a:solidFill>
              </a:defRPr>
            </a:lvl1pPr>
          </a:lstStyle>
          <a:p>
            <a:pPr lvl="0"/>
            <a:r>
              <a:rPr lang="en-US"/>
              <a:t>Click to edit </a:t>
            </a:r>
            <a:br>
              <a:rPr lang="en-US"/>
            </a:br>
            <a:r>
              <a:rPr lang="en-US"/>
              <a:t>Master text styles</a:t>
            </a:r>
          </a:p>
        </p:txBody>
      </p:sp>
      <p:sp>
        <p:nvSpPr>
          <p:cNvPr id="24" name="Text Placeholder 9">
            <a:extLst>
              <a:ext uri="{FF2B5EF4-FFF2-40B4-BE49-F238E27FC236}">
                <a16:creationId xmlns:a16="http://schemas.microsoft.com/office/drawing/2014/main" id="{9104C8D2-A402-852B-4F5D-18172A5BE2C0}"/>
              </a:ext>
            </a:extLst>
          </p:cNvPr>
          <p:cNvSpPr>
            <a:spLocks noGrp="1"/>
          </p:cNvSpPr>
          <p:nvPr>
            <p:ph type="body" sz="quarter" idx="83" hasCustomPrompt="1"/>
          </p:nvPr>
        </p:nvSpPr>
        <p:spPr>
          <a:xfrm>
            <a:off x="5084064" y="4129558"/>
            <a:ext cx="2023872" cy="2074528"/>
          </a:xfrm>
          <a:prstGeom prst="rect">
            <a:avLst/>
          </a:prstGeom>
        </p:spPr>
        <p:txBody>
          <a:bodyPr wrap="square" lIns="0" tIns="0" rIns="0" bIns="0" anchor="t" anchorCtr="0">
            <a:noAutofit/>
          </a:bodyPr>
          <a:lstStyle>
            <a:lvl1pPr marL="0" indent="0" algn="ctr">
              <a:lnSpc>
                <a:spcPct val="100000"/>
              </a:lnSpc>
              <a:spcBef>
                <a:spcPts val="0"/>
              </a:spcBef>
              <a:buNone/>
              <a:defRPr sz="1400" b="0">
                <a:solidFill>
                  <a:schemeClr val="tx1"/>
                </a:solidFill>
              </a:defRPr>
            </a:lvl1pPr>
          </a:lstStyle>
          <a:p>
            <a:pPr lvl="0"/>
            <a:r>
              <a:rPr lang="en-US"/>
              <a:t>Click to edit </a:t>
            </a:r>
            <a:br>
              <a:rPr lang="en-US"/>
            </a:br>
            <a:r>
              <a:rPr lang="en-US"/>
              <a:t>Master text styles</a:t>
            </a:r>
          </a:p>
        </p:txBody>
      </p:sp>
      <p:sp>
        <p:nvSpPr>
          <p:cNvPr id="25" name="Text Placeholder 9">
            <a:extLst>
              <a:ext uri="{FF2B5EF4-FFF2-40B4-BE49-F238E27FC236}">
                <a16:creationId xmlns:a16="http://schemas.microsoft.com/office/drawing/2014/main" id="{694516BC-9EA1-EFCE-E249-CC952F4E9898}"/>
              </a:ext>
            </a:extLst>
          </p:cNvPr>
          <p:cNvSpPr>
            <a:spLocks noGrp="1"/>
          </p:cNvSpPr>
          <p:nvPr>
            <p:ph type="body" sz="quarter" idx="84" hasCustomPrompt="1"/>
          </p:nvPr>
        </p:nvSpPr>
        <p:spPr>
          <a:xfrm>
            <a:off x="7343743" y="4129558"/>
            <a:ext cx="2023872" cy="2074528"/>
          </a:xfrm>
          <a:prstGeom prst="rect">
            <a:avLst/>
          </a:prstGeom>
        </p:spPr>
        <p:txBody>
          <a:bodyPr wrap="square" lIns="0" tIns="0" rIns="0" bIns="0" anchor="t" anchorCtr="0">
            <a:noAutofit/>
          </a:bodyPr>
          <a:lstStyle>
            <a:lvl1pPr marL="0" indent="0" algn="ctr">
              <a:lnSpc>
                <a:spcPct val="100000"/>
              </a:lnSpc>
              <a:spcBef>
                <a:spcPts val="0"/>
              </a:spcBef>
              <a:buNone/>
              <a:defRPr sz="1400" b="0">
                <a:solidFill>
                  <a:schemeClr val="tx1"/>
                </a:solidFill>
              </a:defRPr>
            </a:lvl1pPr>
          </a:lstStyle>
          <a:p>
            <a:pPr lvl="0"/>
            <a:r>
              <a:rPr lang="en-US"/>
              <a:t>Click to edit </a:t>
            </a:r>
            <a:br>
              <a:rPr lang="en-US"/>
            </a:br>
            <a:r>
              <a:rPr lang="en-US"/>
              <a:t>Master text styles</a:t>
            </a:r>
          </a:p>
        </p:txBody>
      </p:sp>
      <p:sp>
        <p:nvSpPr>
          <p:cNvPr id="26" name="Text Placeholder 9">
            <a:extLst>
              <a:ext uri="{FF2B5EF4-FFF2-40B4-BE49-F238E27FC236}">
                <a16:creationId xmlns:a16="http://schemas.microsoft.com/office/drawing/2014/main" id="{D2CF20A4-1661-998F-3B37-45C0BB5DDF63}"/>
              </a:ext>
            </a:extLst>
          </p:cNvPr>
          <p:cNvSpPr>
            <a:spLocks noGrp="1"/>
          </p:cNvSpPr>
          <p:nvPr>
            <p:ph type="body" sz="quarter" idx="85" hasCustomPrompt="1"/>
          </p:nvPr>
        </p:nvSpPr>
        <p:spPr>
          <a:xfrm>
            <a:off x="9603422" y="4129558"/>
            <a:ext cx="2023872" cy="2074528"/>
          </a:xfrm>
          <a:prstGeom prst="rect">
            <a:avLst/>
          </a:prstGeom>
        </p:spPr>
        <p:txBody>
          <a:bodyPr wrap="square" lIns="0" tIns="0" rIns="0" bIns="0" anchor="t" anchorCtr="0">
            <a:noAutofit/>
          </a:bodyPr>
          <a:lstStyle>
            <a:lvl1pPr marL="0" indent="0" algn="ctr">
              <a:lnSpc>
                <a:spcPct val="100000"/>
              </a:lnSpc>
              <a:spcBef>
                <a:spcPts val="0"/>
              </a:spcBef>
              <a:buNone/>
              <a:defRPr sz="1400" b="0">
                <a:solidFill>
                  <a:schemeClr val="tx1"/>
                </a:solidFill>
              </a:defRPr>
            </a:lvl1pPr>
          </a:lstStyle>
          <a:p>
            <a:pPr lvl="0"/>
            <a:r>
              <a:rPr lang="en-US"/>
              <a:t>Click to edit </a:t>
            </a:r>
            <a:br>
              <a:rPr lang="en-US"/>
            </a:br>
            <a:r>
              <a:rPr lang="en-US"/>
              <a:t>Master text styles</a:t>
            </a:r>
          </a:p>
        </p:txBody>
      </p:sp>
      <p:grpSp>
        <p:nvGrpSpPr>
          <p:cNvPr id="5" name="Group 4">
            <a:extLst>
              <a:ext uri="{FF2B5EF4-FFF2-40B4-BE49-F238E27FC236}">
                <a16:creationId xmlns:a16="http://schemas.microsoft.com/office/drawing/2014/main" id="{959A7F7E-ADA6-CE56-F544-B2BCBA2F1C66}"/>
              </a:ext>
            </a:extLst>
          </p:cNvPr>
          <p:cNvGrpSpPr/>
          <p:nvPr userDrawn="1"/>
        </p:nvGrpSpPr>
        <p:grpSpPr>
          <a:xfrm>
            <a:off x="540777" y="2092474"/>
            <a:ext cx="1028245" cy="1127111"/>
            <a:chOff x="548397" y="1623553"/>
            <a:chExt cx="1028245" cy="1127111"/>
          </a:xfrm>
        </p:grpSpPr>
        <p:sp>
          <p:nvSpPr>
            <p:cNvPr id="7" name="Partial Circle 80">
              <a:extLst>
                <a:ext uri="{FF2B5EF4-FFF2-40B4-BE49-F238E27FC236}">
                  <a16:creationId xmlns:a16="http://schemas.microsoft.com/office/drawing/2014/main" id="{CF6F95F9-8E0D-544C-64DC-B4F3165B6F6E}"/>
                </a:ext>
              </a:extLst>
            </p:cNvPr>
            <p:cNvSpPr/>
            <p:nvPr/>
          </p:nvSpPr>
          <p:spPr>
            <a:xfrm>
              <a:off x="910463" y="2076644"/>
              <a:ext cx="661469" cy="674020"/>
            </a:xfrm>
            <a:custGeom>
              <a:avLst/>
              <a:gdLst>
                <a:gd name="connsiteX0" fmla="*/ 6 w 1342516"/>
                <a:gd name="connsiteY0" fmla="*/ 674091 h 1342516"/>
                <a:gd name="connsiteX1" fmla="*/ 661469 w 1342516"/>
                <a:gd name="connsiteY1" fmla="*/ 71 h 1342516"/>
                <a:gd name="connsiteX2" fmla="*/ 671258 w 1342516"/>
                <a:gd name="connsiteY2" fmla="*/ 671258 h 1342516"/>
                <a:gd name="connsiteX3" fmla="*/ 6 w 1342516"/>
                <a:gd name="connsiteY3" fmla="*/ 674091 h 1342516"/>
                <a:gd name="connsiteX0" fmla="*/ 671258 w 762698"/>
                <a:gd name="connsiteY0" fmla="*/ 671187 h 762627"/>
                <a:gd name="connsiteX1" fmla="*/ 6 w 762698"/>
                <a:gd name="connsiteY1" fmla="*/ 674020 h 762627"/>
                <a:gd name="connsiteX2" fmla="*/ 661469 w 762698"/>
                <a:gd name="connsiteY2" fmla="*/ 0 h 762627"/>
                <a:gd name="connsiteX3" fmla="*/ 762698 w 762698"/>
                <a:gd name="connsiteY3" fmla="*/ 762627 h 762627"/>
                <a:gd name="connsiteX0" fmla="*/ 671258 w 671258"/>
                <a:gd name="connsiteY0" fmla="*/ 671187 h 674020"/>
                <a:gd name="connsiteX1" fmla="*/ 6 w 671258"/>
                <a:gd name="connsiteY1" fmla="*/ 674020 h 674020"/>
                <a:gd name="connsiteX2" fmla="*/ 661469 w 671258"/>
                <a:gd name="connsiteY2" fmla="*/ 0 h 674020"/>
                <a:gd name="connsiteX0" fmla="*/ 6 w 661469"/>
                <a:gd name="connsiteY0" fmla="*/ 674020 h 674020"/>
                <a:gd name="connsiteX1" fmla="*/ 661469 w 661469"/>
                <a:gd name="connsiteY1" fmla="*/ 0 h 674020"/>
              </a:gdLst>
              <a:ahLst/>
              <a:cxnLst>
                <a:cxn ang="0">
                  <a:pos x="connsiteX0" y="connsiteY0"/>
                </a:cxn>
                <a:cxn ang="0">
                  <a:pos x="connsiteX1" y="connsiteY1"/>
                </a:cxn>
              </a:cxnLst>
              <a:rect l="l" t="t" r="r" b="b"/>
              <a:pathLst>
                <a:path w="661469" h="674020">
                  <a:moveTo>
                    <a:pt x="6" y="674020"/>
                  </a:moveTo>
                  <a:cubicBezTo>
                    <a:pt x="-1547" y="306011"/>
                    <a:pt x="293496" y="5367"/>
                    <a:pt x="661469" y="0"/>
                  </a:cubicBezTo>
                </a:path>
              </a:pathLst>
            </a:custGeom>
            <a:noFill/>
            <a:ln w="12700" cap="rnd">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8" name="Straight Connector 7">
              <a:extLst>
                <a:ext uri="{FF2B5EF4-FFF2-40B4-BE49-F238E27FC236}">
                  <a16:creationId xmlns:a16="http://schemas.microsoft.com/office/drawing/2014/main" id="{22B393C4-2B80-A086-7AB2-4DF7018CD9BD}"/>
                </a:ext>
              </a:extLst>
            </p:cNvPr>
            <p:cNvCxnSpPr>
              <a:cxnSpLocks/>
            </p:cNvCxnSpPr>
            <p:nvPr/>
          </p:nvCxnSpPr>
          <p:spPr>
            <a:xfrm>
              <a:off x="548397" y="2750664"/>
              <a:ext cx="362066" cy="0"/>
            </a:xfrm>
            <a:prstGeom prst="line">
              <a:avLst/>
            </a:prstGeom>
            <a:ln w="12700" cap="sq">
              <a:solidFill>
                <a:schemeClr val="accent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7B54C5C-081D-C398-6F8B-02F1C682CD38}"/>
                </a:ext>
              </a:extLst>
            </p:cNvPr>
            <p:cNvCxnSpPr>
              <a:cxnSpLocks/>
            </p:cNvCxnSpPr>
            <p:nvPr/>
          </p:nvCxnSpPr>
          <p:spPr>
            <a:xfrm>
              <a:off x="1576642" y="1623553"/>
              <a:ext cx="0" cy="453020"/>
            </a:xfrm>
            <a:prstGeom prst="line">
              <a:avLst/>
            </a:prstGeom>
            <a:ln w="12700" cap="sq">
              <a:solidFill>
                <a:schemeClr val="accent2"/>
              </a:solidFill>
              <a:headEnd type="oval"/>
            </a:ln>
          </p:spPr>
          <p:style>
            <a:lnRef idx="1">
              <a:schemeClr val="accent1"/>
            </a:lnRef>
            <a:fillRef idx="0">
              <a:schemeClr val="accent1"/>
            </a:fillRef>
            <a:effectRef idx="0">
              <a:schemeClr val="accent1"/>
            </a:effectRef>
            <a:fontRef idx="minor">
              <a:schemeClr val="tx1"/>
            </a:fontRef>
          </p:style>
        </p:cxnSp>
      </p:grpSp>
      <p:grpSp>
        <p:nvGrpSpPr>
          <p:cNvPr id="11" name="Group 10">
            <a:extLst>
              <a:ext uri="{FF2B5EF4-FFF2-40B4-BE49-F238E27FC236}">
                <a16:creationId xmlns:a16="http://schemas.microsoft.com/office/drawing/2014/main" id="{F5246D31-B297-2B0D-5410-192DA9D69B1B}"/>
              </a:ext>
            </a:extLst>
          </p:cNvPr>
          <p:cNvGrpSpPr/>
          <p:nvPr userDrawn="1"/>
        </p:nvGrpSpPr>
        <p:grpSpPr>
          <a:xfrm>
            <a:off x="1725882" y="2092474"/>
            <a:ext cx="2093374" cy="1127111"/>
            <a:chOff x="1709556" y="1623553"/>
            <a:chExt cx="2093374" cy="1127111"/>
          </a:xfrm>
        </p:grpSpPr>
        <p:sp>
          <p:nvSpPr>
            <p:cNvPr id="31" name="Partial Circle 80">
              <a:extLst>
                <a:ext uri="{FF2B5EF4-FFF2-40B4-BE49-F238E27FC236}">
                  <a16:creationId xmlns:a16="http://schemas.microsoft.com/office/drawing/2014/main" id="{73130B84-49A0-83AE-627E-7C6EE25B4064}"/>
                </a:ext>
              </a:extLst>
            </p:cNvPr>
            <p:cNvSpPr/>
            <p:nvPr/>
          </p:nvSpPr>
          <p:spPr>
            <a:xfrm>
              <a:off x="3136751" y="2076644"/>
              <a:ext cx="661469" cy="674020"/>
            </a:xfrm>
            <a:custGeom>
              <a:avLst/>
              <a:gdLst>
                <a:gd name="connsiteX0" fmla="*/ 6 w 1342516"/>
                <a:gd name="connsiteY0" fmla="*/ 674091 h 1342516"/>
                <a:gd name="connsiteX1" fmla="*/ 661469 w 1342516"/>
                <a:gd name="connsiteY1" fmla="*/ 71 h 1342516"/>
                <a:gd name="connsiteX2" fmla="*/ 671258 w 1342516"/>
                <a:gd name="connsiteY2" fmla="*/ 671258 h 1342516"/>
                <a:gd name="connsiteX3" fmla="*/ 6 w 1342516"/>
                <a:gd name="connsiteY3" fmla="*/ 674091 h 1342516"/>
                <a:gd name="connsiteX0" fmla="*/ 671258 w 762698"/>
                <a:gd name="connsiteY0" fmla="*/ 671187 h 762627"/>
                <a:gd name="connsiteX1" fmla="*/ 6 w 762698"/>
                <a:gd name="connsiteY1" fmla="*/ 674020 h 762627"/>
                <a:gd name="connsiteX2" fmla="*/ 661469 w 762698"/>
                <a:gd name="connsiteY2" fmla="*/ 0 h 762627"/>
                <a:gd name="connsiteX3" fmla="*/ 762698 w 762698"/>
                <a:gd name="connsiteY3" fmla="*/ 762627 h 762627"/>
                <a:gd name="connsiteX0" fmla="*/ 671258 w 671258"/>
                <a:gd name="connsiteY0" fmla="*/ 671187 h 674020"/>
                <a:gd name="connsiteX1" fmla="*/ 6 w 671258"/>
                <a:gd name="connsiteY1" fmla="*/ 674020 h 674020"/>
                <a:gd name="connsiteX2" fmla="*/ 661469 w 671258"/>
                <a:gd name="connsiteY2" fmla="*/ 0 h 674020"/>
                <a:gd name="connsiteX0" fmla="*/ 6 w 661469"/>
                <a:gd name="connsiteY0" fmla="*/ 674020 h 674020"/>
                <a:gd name="connsiteX1" fmla="*/ 661469 w 661469"/>
                <a:gd name="connsiteY1" fmla="*/ 0 h 674020"/>
              </a:gdLst>
              <a:ahLst/>
              <a:cxnLst>
                <a:cxn ang="0">
                  <a:pos x="connsiteX0" y="connsiteY0"/>
                </a:cxn>
                <a:cxn ang="0">
                  <a:pos x="connsiteX1" y="connsiteY1"/>
                </a:cxn>
              </a:cxnLst>
              <a:rect l="l" t="t" r="r" b="b"/>
              <a:pathLst>
                <a:path w="661469" h="674020">
                  <a:moveTo>
                    <a:pt x="6" y="674020"/>
                  </a:moveTo>
                  <a:cubicBezTo>
                    <a:pt x="-1547" y="306011"/>
                    <a:pt x="293496" y="5367"/>
                    <a:pt x="661469" y="0"/>
                  </a:cubicBezTo>
                </a:path>
              </a:pathLst>
            </a:custGeom>
            <a:noFill/>
            <a:ln w="12700" cap="rnd">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32" name="Straight Connector 31">
              <a:extLst>
                <a:ext uri="{FF2B5EF4-FFF2-40B4-BE49-F238E27FC236}">
                  <a16:creationId xmlns:a16="http://schemas.microsoft.com/office/drawing/2014/main" id="{F168D78C-0273-E864-5F27-40D579EB3DAA}"/>
                </a:ext>
              </a:extLst>
            </p:cNvPr>
            <p:cNvCxnSpPr>
              <a:cxnSpLocks/>
              <a:stCxn id="34" idx="0"/>
            </p:cNvCxnSpPr>
            <p:nvPr/>
          </p:nvCxnSpPr>
          <p:spPr>
            <a:xfrm>
              <a:off x="2247545" y="2750664"/>
              <a:ext cx="889206" cy="0"/>
            </a:xfrm>
            <a:prstGeom prst="line">
              <a:avLst/>
            </a:prstGeom>
            <a:ln w="12700" cap="sq">
              <a:solidFill>
                <a:schemeClr val="accent1"/>
              </a:solidFill>
              <a:head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80178B90-F7B4-F592-A45B-E798B3054B70}"/>
                </a:ext>
              </a:extLst>
            </p:cNvPr>
            <p:cNvCxnSpPr>
              <a:cxnSpLocks/>
            </p:cNvCxnSpPr>
            <p:nvPr/>
          </p:nvCxnSpPr>
          <p:spPr>
            <a:xfrm>
              <a:off x="3802930" y="1623553"/>
              <a:ext cx="0" cy="453020"/>
            </a:xfrm>
            <a:prstGeom prst="line">
              <a:avLst/>
            </a:prstGeom>
            <a:ln w="12700" cap="sq">
              <a:solidFill>
                <a:schemeClr val="accent1"/>
              </a:solidFill>
              <a:headEnd type="oval"/>
            </a:ln>
          </p:spPr>
          <p:style>
            <a:lnRef idx="1">
              <a:schemeClr val="accent1"/>
            </a:lnRef>
            <a:fillRef idx="0">
              <a:schemeClr val="accent1"/>
            </a:fillRef>
            <a:effectRef idx="0">
              <a:schemeClr val="accent1"/>
            </a:effectRef>
            <a:fontRef idx="minor">
              <a:schemeClr val="tx1"/>
            </a:fontRef>
          </p:style>
        </p:cxnSp>
        <p:sp>
          <p:nvSpPr>
            <p:cNvPr id="34" name="Partial Circle 107">
              <a:extLst>
                <a:ext uri="{FF2B5EF4-FFF2-40B4-BE49-F238E27FC236}">
                  <a16:creationId xmlns:a16="http://schemas.microsoft.com/office/drawing/2014/main" id="{C4DEC5AB-9690-90A9-7426-92FEDCF82CAD}"/>
                </a:ext>
              </a:extLst>
            </p:cNvPr>
            <p:cNvSpPr/>
            <p:nvPr/>
          </p:nvSpPr>
          <p:spPr>
            <a:xfrm flipH="1">
              <a:off x="1709556" y="2089934"/>
              <a:ext cx="537995" cy="660730"/>
            </a:xfrm>
            <a:custGeom>
              <a:avLst/>
              <a:gdLst>
                <a:gd name="connsiteX0" fmla="*/ 6 w 1342516"/>
                <a:gd name="connsiteY0" fmla="*/ 674091 h 1342516"/>
                <a:gd name="connsiteX1" fmla="*/ 537995 w 1342516"/>
                <a:gd name="connsiteY1" fmla="*/ 13361 h 1342516"/>
                <a:gd name="connsiteX2" fmla="*/ 671258 w 1342516"/>
                <a:gd name="connsiteY2" fmla="*/ 671258 h 1342516"/>
                <a:gd name="connsiteX3" fmla="*/ 6 w 1342516"/>
                <a:gd name="connsiteY3" fmla="*/ 674091 h 1342516"/>
                <a:gd name="connsiteX0" fmla="*/ 671258 w 762698"/>
                <a:gd name="connsiteY0" fmla="*/ 657897 h 749337"/>
                <a:gd name="connsiteX1" fmla="*/ 6 w 762698"/>
                <a:gd name="connsiteY1" fmla="*/ 660730 h 749337"/>
                <a:gd name="connsiteX2" fmla="*/ 537995 w 762698"/>
                <a:gd name="connsiteY2" fmla="*/ 0 h 749337"/>
                <a:gd name="connsiteX3" fmla="*/ 762698 w 762698"/>
                <a:gd name="connsiteY3" fmla="*/ 749337 h 749337"/>
                <a:gd name="connsiteX0" fmla="*/ 671258 w 671258"/>
                <a:gd name="connsiteY0" fmla="*/ 657897 h 660730"/>
                <a:gd name="connsiteX1" fmla="*/ 6 w 671258"/>
                <a:gd name="connsiteY1" fmla="*/ 660730 h 660730"/>
                <a:gd name="connsiteX2" fmla="*/ 537995 w 671258"/>
                <a:gd name="connsiteY2" fmla="*/ 0 h 660730"/>
                <a:gd name="connsiteX0" fmla="*/ 6 w 537995"/>
                <a:gd name="connsiteY0" fmla="*/ 660730 h 660730"/>
                <a:gd name="connsiteX1" fmla="*/ 537995 w 537995"/>
                <a:gd name="connsiteY1" fmla="*/ 0 h 660730"/>
              </a:gdLst>
              <a:ahLst/>
              <a:cxnLst>
                <a:cxn ang="0">
                  <a:pos x="connsiteX0" y="connsiteY0"/>
                </a:cxn>
                <a:cxn ang="0">
                  <a:pos x="connsiteX1" y="connsiteY1"/>
                </a:cxn>
              </a:cxnLst>
              <a:rect l="l" t="t" r="r" b="b"/>
              <a:pathLst>
                <a:path w="537995" h="660730">
                  <a:moveTo>
                    <a:pt x="6" y="660730"/>
                  </a:moveTo>
                  <a:cubicBezTo>
                    <a:pt x="-1347" y="340312"/>
                    <a:pt x="223952" y="63612"/>
                    <a:pt x="537995" y="0"/>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35" name="Group 34">
            <a:extLst>
              <a:ext uri="{FF2B5EF4-FFF2-40B4-BE49-F238E27FC236}">
                <a16:creationId xmlns:a16="http://schemas.microsoft.com/office/drawing/2014/main" id="{3707B4D0-4A08-DBF3-F11F-FB3CDE31F113}"/>
              </a:ext>
            </a:extLst>
          </p:cNvPr>
          <p:cNvGrpSpPr/>
          <p:nvPr userDrawn="1"/>
        </p:nvGrpSpPr>
        <p:grpSpPr>
          <a:xfrm>
            <a:off x="3976116" y="2092474"/>
            <a:ext cx="2093374" cy="1127111"/>
            <a:chOff x="1709556" y="1623553"/>
            <a:chExt cx="2093374" cy="1127111"/>
          </a:xfrm>
        </p:grpSpPr>
        <p:sp>
          <p:nvSpPr>
            <p:cNvPr id="36" name="Partial Circle 80">
              <a:extLst>
                <a:ext uri="{FF2B5EF4-FFF2-40B4-BE49-F238E27FC236}">
                  <a16:creationId xmlns:a16="http://schemas.microsoft.com/office/drawing/2014/main" id="{9F4F26BD-A859-301D-C7EB-AD3DFC30D469}"/>
                </a:ext>
              </a:extLst>
            </p:cNvPr>
            <p:cNvSpPr/>
            <p:nvPr/>
          </p:nvSpPr>
          <p:spPr>
            <a:xfrm>
              <a:off x="3136751" y="2076644"/>
              <a:ext cx="661469" cy="674020"/>
            </a:xfrm>
            <a:custGeom>
              <a:avLst/>
              <a:gdLst>
                <a:gd name="connsiteX0" fmla="*/ 6 w 1342516"/>
                <a:gd name="connsiteY0" fmla="*/ 674091 h 1342516"/>
                <a:gd name="connsiteX1" fmla="*/ 661469 w 1342516"/>
                <a:gd name="connsiteY1" fmla="*/ 71 h 1342516"/>
                <a:gd name="connsiteX2" fmla="*/ 671258 w 1342516"/>
                <a:gd name="connsiteY2" fmla="*/ 671258 h 1342516"/>
                <a:gd name="connsiteX3" fmla="*/ 6 w 1342516"/>
                <a:gd name="connsiteY3" fmla="*/ 674091 h 1342516"/>
                <a:gd name="connsiteX0" fmla="*/ 671258 w 762698"/>
                <a:gd name="connsiteY0" fmla="*/ 671187 h 762627"/>
                <a:gd name="connsiteX1" fmla="*/ 6 w 762698"/>
                <a:gd name="connsiteY1" fmla="*/ 674020 h 762627"/>
                <a:gd name="connsiteX2" fmla="*/ 661469 w 762698"/>
                <a:gd name="connsiteY2" fmla="*/ 0 h 762627"/>
                <a:gd name="connsiteX3" fmla="*/ 762698 w 762698"/>
                <a:gd name="connsiteY3" fmla="*/ 762627 h 762627"/>
                <a:gd name="connsiteX0" fmla="*/ 671258 w 671258"/>
                <a:gd name="connsiteY0" fmla="*/ 671187 h 674020"/>
                <a:gd name="connsiteX1" fmla="*/ 6 w 671258"/>
                <a:gd name="connsiteY1" fmla="*/ 674020 h 674020"/>
                <a:gd name="connsiteX2" fmla="*/ 661469 w 671258"/>
                <a:gd name="connsiteY2" fmla="*/ 0 h 674020"/>
                <a:gd name="connsiteX0" fmla="*/ 6 w 661469"/>
                <a:gd name="connsiteY0" fmla="*/ 674020 h 674020"/>
                <a:gd name="connsiteX1" fmla="*/ 661469 w 661469"/>
                <a:gd name="connsiteY1" fmla="*/ 0 h 674020"/>
              </a:gdLst>
              <a:ahLst/>
              <a:cxnLst>
                <a:cxn ang="0">
                  <a:pos x="connsiteX0" y="connsiteY0"/>
                </a:cxn>
                <a:cxn ang="0">
                  <a:pos x="connsiteX1" y="connsiteY1"/>
                </a:cxn>
              </a:cxnLst>
              <a:rect l="l" t="t" r="r" b="b"/>
              <a:pathLst>
                <a:path w="661469" h="674020">
                  <a:moveTo>
                    <a:pt x="6" y="674020"/>
                  </a:moveTo>
                  <a:cubicBezTo>
                    <a:pt x="-1547" y="306011"/>
                    <a:pt x="293496" y="5367"/>
                    <a:pt x="661469" y="0"/>
                  </a:cubicBezTo>
                </a:path>
              </a:pathLst>
            </a:custGeom>
            <a:noFill/>
            <a:ln w="12700" cap="rnd">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37" name="Straight Connector 36">
              <a:extLst>
                <a:ext uri="{FF2B5EF4-FFF2-40B4-BE49-F238E27FC236}">
                  <a16:creationId xmlns:a16="http://schemas.microsoft.com/office/drawing/2014/main" id="{B27A5C64-B099-A3BC-DEA0-223814DF22A6}"/>
                </a:ext>
              </a:extLst>
            </p:cNvPr>
            <p:cNvCxnSpPr>
              <a:cxnSpLocks/>
              <a:stCxn id="39" idx="0"/>
            </p:cNvCxnSpPr>
            <p:nvPr/>
          </p:nvCxnSpPr>
          <p:spPr>
            <a:xfrm>
              <a:off x="2247545" y="2750664"/>
              <a:ext cx="889206" cy="0"/>
            </a:xfrm>
            <a:prstGeom prst="line">
              <a:avLst/>
            </a:prstGeom>
            <a:ln w="12700" cap="sq">
              <a:solidFill>
                <a:schemeClr val="accent3"/>
              </a:solidFill>
              <a:headEnd type="none"/>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456D266-3A2D-6AD7-7408-5461B7FA1D7C}"/>
                </a:ext>
              </a:extLst>
            </p:cNvPr>
            <p:cNvCxnSpPr>
              <a:cxnSpLocks/>
            </p:cNvCxnSpPr>
            <p:nvPr/>
          </p:nvCxnSpPr>
          <p:spPr>
            <a:xfrm>
              <a:off x="3802930" y="1623553"/>
              <a:ext cx="0" cy="453020"/>
            </a:xfrm>
            <a:prstGeom prst="line">
              <a:avLst/>
            </a:prstGeom>
            <a:ln w="12700" cap="sq">
              <a:solidFill>
                <a:schemeClr val="accent3"/>
              </a:solidFill>
              <a:headEnd type="oval"/>
            </a:ln>
          </p:spPr>
          <p:style>
            <a:lnRef idx="1">
              <a:schemeClr val="accent1"/>
            </a:lnRef>
            <a:fillRef idx="0">
              <a:schemeClr val="accent1"/>
            </a:fillRef>
            <a:effectRef idx="0">
              <a:schemeClr val="accent1"/>
            </a:effectRef>
            <a:fontRef idx="minor">
              <a:schemeClr val="tx1"/>
            </a:fontRef>
          </p:style>
        </p:cxnSp>
        <p:sp>
          <p:nvSpPr>
            <p:cNvPr id="39" name="Partial Circle 107">
              <a:extLst>
                <a:ext uri="{FF2B5EF4-FFF2-40B4-BE49-F238E27FC236}">
                  <a16:creationId xmlns:a16="http://schemas.microsoft.com/office/drawing/2014/main" id="{3B2428B6-E746-BF81-48C7-D2E2FBD7BF39}"/>
                </a:ext>
              </a:extLst>
            </p:cNvPr>
            <p:cNvSpPr/>
            <p:nvPr/>
          </p:nvSpPr>
          <p:spPr>
            <a:xfrm flipH="1">
              <a:off x="1709556" y="2089934"/>
              <a:ext cx="537995" cy="660730"/>
            </a:xfrm>
            <a:custGeom>
              <a:avLst/>
              <a:gdLst>
                <a:gd name="connsiteX0" fmla="*/ 6 w 1342516"/>
                <a:gd name="connsiteY0" fmla="*/ 674091 h 1342516"/>
                <a:gd name="connsiteX1" fmla="*/ 537995 w 1342516"/>
                <a:gd name="connsiteY1" fmla="*/ 13361 h 1342516"/>
                <a:gd name="connsiteX2" fmla="*/ 671258 w 1342516"/>
                <a:gd name="connsiteY2" fmla="*/ 671258 h 1342516"/>
                <a:gd name="connsiteX3" fmla="*/ 6 w 1342516"/>
                <a:gd name="connsiteY3" fmla="*/ 674091 h 1342516"/>
                <a:gd name="connsiteX0" fmla="*/ 671258 w 762698"/>
                <a:gd name="connsiteY0" fmla="*/ 657897 h 749337"/>
                <a:gd name="connsiteX1" fmla="*/ 6 w 762698"/>
                <a:gd name="connsiteY1" fmla="*/ 660730 h 749337"/>
                <a:gd name="connsiteX2" fmla="*/ 537995 w 762698"/>
                <a:gd name="connsiteY2" fmla="*/ 0 h 749337"/>
                <a:gd name="connsiteX3" fmla="*/ 762698 w 762698"/>
                <a:gd name="connsiteY3" fmla="*/ 749337 h 749337"/>
                <a:gd name="connsiteX0" fmla="*/ 671258 w 671258"/>
                <a:gd name="connsiteY0" fmla="*/ 657897 h 660730"/>
                <a:gd name="connsiteX1" fmla="*/ 6 w 671258"/>
                <a:gd name="connsiteY1" fmla="*/ 660730 h 660730"/>
                <a:gd name="connsiteX2" fmla="*/ 537995 w 671258"/>
                <a:gd name="connsiteY2" fmla="*/ 0 h 660730"/>
                <a:gd name="connsiteX0" fmla="*/ 6 w 537995"/>
                <a:gd name="connsiteY0" fmla="*/ 660730 h 660730"/>
                <a:gd name="connsiteX1" fmla="*/ 537995 w 537995"/>
                <a:gd name="connsiteY1" fmla="*/ 0 h 660730"/>
              </a:gdLst>
              <a:ahLst/>
              <a:cxnLst>
                <a:cxn ang="0">
                  <a:pos x="connsiteX0" y="connsiteY0"/>
                </a:cxn>
                <a:cxn ang="0">
                  <a:pos x="connsiteX1" y="connsiteY1"/>
                </a:cxn>
              </a:cxnLst>
              <a:rect l="l" t="t" r="r" b="b"/>
              <a:pathLst>
                <a:path w="537995" h="660730">
                  <a:moveTo>
                    <a:pt x="6" y="660730"/>
                  </a:moveTo>
                  <a:cubicBezTo>
                    <a:pt x="-1347" y="340312"/>
                    <a:pt x="223952" y="63612"/>
                    <a:pt x="537995" y="0"/>
                  </a:cubicBezTo>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40" name="Group 39">
            <a:extLst>
              <a:ext uri="{FF2B5EF4-FFF2-40B4-BE49-F238E27FC236}">
                <a16:creationId xmlns:a16="http://schemas.microsoft.com/office/drawing/2014/main" id="{96149343-D0B0-87EA-2521-808BD44DA633}"/>
              </a:ext>
            </a:extLst>
          </p:cNvPr>
          <p:cNvGrpSpPr/>
          <p:nvPr userDrawn="1"/>
        </p:nvGrpSpPr>
        <p:grpSpPr>
          <a:xfrm>
            <a:off x="6226350" y="2092474"/>
            <a:ext cx="2093374" cy="1127111"/>
            <a:chOff x="1709556" y="1623553"/>
            <a:chExt cx="2093374" cy="1127111"/>
          </a:xfrm>
        </p:grpSpPr>
        <p:sp>
          <p:nvSpPr>
            <p:cNvPr id="41" name="Partial Circle 80">
              <a:extLst>
                <a:ext uri="{FF2B5EF4-FFF2-40B4-BE49-F238E27FC236}">
                  <a16:creationId xmlns:a16="http://schemas.microsoft.com/office/drawing/2014/main" id="{BFC97F67-150B-3918-8EE3-336719063A3E}"/>
                </a:ext>
              </a:extLst>
            </p:cNvPr>
            <p:cNvSpPr/>
            <p:nvPr/>
          </p:nvSpPr>
          <p:spPr>
            <a:xfrm>
              <a:off x="3136751" y="2076644"/>
              <a:ext cx="661469" cy="674020"/>
            </a:xfrm>
            <a:custGeom>
              <a:avLst/>
              <a:gdLst>
                <a:gd name="connsiteX0" fmla="*/ 6 w 1342516"/>
                <a:gd name="connsiteY0" fmla="*/ 674091 h 1342516"/>
                <a:gd name="connsiteX1" fmla="*/ 661469 w 1342516"/>
                <a:gd name="connsiteY1" fmla="*/ 71 h 1342516"/>
                <a:gd name="connsiteX2" fmla="*/ 671258 w 1342516"/>
                <a:gd name="connsiteY2" fmla="*/ 671258 h 1342516"/>
                <a:gd name="connsiteX3" fmla="*/ 6 w 1342516"/>
                <a:gd name="connsiteY3" fmla="*/ 674091 h 1342516"/>
                <a:gd name="connsiteX0" fmla="*/ 671258 w 762698"/>
                <a:gd name="connsiteY0" fmla="*/ 671187 h 762627"/>
                <a:gd name="connsiteX1" fmla="*/ 6 w 762698"/>
                <a:gd name="connsiteY1" fmla="*/ 674020 h 762627"/>
                <a:gd name="connsiteX2" fmla="*/ 661469 w 762698"/>
                <a:gd name="connsiteY2" fmla="*/ 0 h 762627"/>
                <a:gd name="connsiteX3" fmla="*/ 762698 w 762698"/>
                <a:gd name="connsiteY3" fmla="*/ 762627 h 762627"/>
                <a:gd name="connsiteX0" fmla="*/ 671258 w 671258"/>
                <a:gd name="connsiteY0" fmla="*/ 671187 h 674020"/>
                <a:gd name="connsiteX1" fmla="*/ 6 w 671258"/>
                <a:gd name="connsiteY1" fmla="*/ 674020 h 674020"/>
                <a:gd name="connsiteX2" fmla="*/ 661469 w 671258"/>
                <a:gd name="connsiteY2" fmla="*/ 0 h 674020"/>
                <a:gd name="connsiteX0" fmla="*/ 6 w 661469"/>
                <a:gd name="connsiteY0" fmla="*/ 674020 h 674020"/>
                <a:gd name="connsiteX1" fmla="*/ 661469 w 661469"/>
                <a:gd name="connsiteY1" fmla="*/ 0 h 674020"/>
              </a:gdLst>
              <a:ahLst/>
              <a:cxnLst>
                <a:cxn ang="0">
                  <a:pos x="connsiteX0" y="connsiteY0"/>
                </a:cxn>
                <a:cxn ang="0">
                  <a:pos x="connsiteX1" y="connsiteY1"/>
                </a:cxn>
              </a:cxnLst>
              <a:rect l="l" t="t" r="r" b="b"/>
              <a:pathLst>
                <a:path w="661469" h="674020">
                  <a:moveTo>
                    <a:pt x="6" y="674020"/>
                  </a:moveTo>
                  <a:cubicBezTo>
                    <a:pt x="-1547" y="306011"/>
                    <a:pt x="293496" y="5367"/>
                    <a:pt x="661469" y="0"/>
                  </a:cubicBezTo>
                </a:path>
              </a:pathLst>
            </a:custGeom>
            <a:noFill/>
            <a:ln w="12700" cap="rnd">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42" name="Straight Connector 41">
              <a:extLst>
                <a:ext uri="{FF2B5EF4-FFF2-40B4-BE49-F238E27FC236}">
                  <a16:creationId xmlns:a16="http://schemas.microsoft.com/office/drawing/2014/main" id="{BB0B401F-FD82-A069-20F9-0C3BD12C3ECA}"/>
                </a:ext>
              </a:extLst>
            </p:cNvPr>
            <p:cNvCxnSpPr>
              <a:cxnSpLocks/>
              <a:stCxn id="44" idx="0"/>
            </p:cNvCxnSpPr>
            <p:nvPr/>
          </p:nvCxnSpPr>
          <p:spPr>
            <a:xfrm>
              <a:off x="2247545" y="2750664"/>
              <a:ext cx="889206" cy="0"/>
            </a:xfrm>
            <a:prstGeom prst="line">
              <a:avLst/>
            </a:prstGeom>
            <a:ln w="12700" cap="sq">
              <a:solidFill>
                <a:schemeClr val="accent4"/>
              </a:solidFill>
              <a:head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AFFD98EE-FD9D-7AE5-B715-9A69443ED77A}"/>
                </a:ext>
              </a:extLst>
            </p:cNvPr>
            <p:cNvCxnSpPr>
              <a:cxnSpLocks/>
            </p:cNvCxnSpPr>
            <p:nvPr/>
          </p:nvCxnSpPr>
          <p:spPr>
            <a:xfrm>
              <a:off x="3802930" y="1623553"/>
              <a:ext cx="0" cy="453020"/>
            </a:xfrm>
            <a:prstGeom prst="line">
              <a:avLst/>
            </a:prstGeom>
            <a:ln w="12700" cap="sq">
              <a:solidFill>
                <a:schemeClr val="accent4"/>
              </a:solidFill>
              <a:headEnd type="oval"/>
            </a:ln>
          </p:spPr>
          <p:style>
            <a:lnRef idx="1">
              <a:schemeClr val="accent1"/>
            </a:lnRef>
            <a:fillRef idx="0">
              <a:schemeClr val="accent1"/>
            </a:fillRef>
            <a:effectRef idx="0">
              <a:schemeClr val="accent1"/>
            </a:effectRef>
            <a:fontRef idx="minor">
              <a:schemeClr val="tx1"/>
            </a:fontRef>
          </p:style>
        </p:cxnSp>
        <p:sp>
          <p:nvSpPr>
            <p:cNvPr id="44" name="Partial Circle 107">
              <a:extLst>
                <a:ext uri="{FF2B5EF4-FFF2-40B4-BE49-F238E27FC236}">
                  <a16:creationId xmlns:a16="http://schemas.microsoft.com/office/drawing/2014/main" id="{20562429-817D-B4D6-3512-895B33CB609E}"/>
                </a:ext>
              </a:extLst>
            </p:cNvPr>
            <p:cNvSpPr/>
            <p:nvPr/>
          </p:nvSpPr>
          <p:spPr>
            <a:xfrm flipH="1">
              <a:off x="1709556" y="2089934"/>
              <a:ext cx="537995" cy="660730"/>
            </a:xfrm>
            <a:custGeom>
              <a:avLst/>
              <a:gdLst>
                <a:gd name="connsiteX0" fmla="*/ 6 w 1342516"/>
                <a:gd name="connsiteY0" fmla="*/ 674091 h 1342516"/>
                <a:gd name="connsiteX1" fmla="*/ 537995 w 1342516"/>
                <a:gd name="connsiteY1" fmla="*/ 13361 h 1342516"/>
                <a:gd name="connsiteX2" fmla="*/ 671258 w 1342516"/>
                <a:gd name="connsiteY2" fmla="*/ 671258 h 1342516"/>
                <a:gd name="connsiteX3" fmla="*/ 6 w 1342516"/>
                <a:gd name="connsiteY3" fmla="*/ 674091 h 1342516"/>
                <a:gd name="connsiteX0" fmla="*/ 671258 w 762698"/>
                <a:gd name="connsiteY0" fmla="*/ 657897 h 749337"/>
                <a:gd name="connsiteX1" fmla="*/ 6 w 762698"/>
                <a:gd name="connsiteY1" fmla="*/ 660730 h 749337"/>
                <a:gd name="connsiteX2" fmla="*/ 537995 w 762698"/>
                <a:gd name="connsiteY2" fmla="*/ 0 h 749337"/>
                <a:gd name="connsiteX3" fmla="*/ 762698 w 762698"/>
                <a:gd name="connsiteY3" fmla="*/ 749337 h 749337"/>
                <a:gd name="connsiteX0" fmla="*/ 671258 w 671258"/>
                <a:gd name="connsiteY0" fmla="*/ 657897 h 660730"/>
                <a:gd name="connsiteX1" fmla="*/ 6 w 671258"/>
                <a:gd name="connsiteY1" fmla="*/ 660730 h 660730"/>
                <a:gd name="connsiteX2" fmla="*/ 537995 w 671258"/>
                <a:gd name="connsiteY2" fmla="*/ 0 h 660730"/>
                <a:gd name="connsiteX0" fmla="*/ 6 w 537995"/>
                <a:gd name="connsiteY0" fmla="*/ 660730 h 660730"/>
                <a:gd name="connsiteX1" fmla="*/ 537995 w 537995"/>
                <a:gd name="connsiteY1" fmla="*/ 0 h 660730"/>
              </a:gdLst>
              <a:ahLst/>
              <a:cxnLst>
                <a:cxn ang="0">
                  <a:pos x="connsiteX0" y="connsiteY0"/>
                </a:cxn>
                <a:cxn ang="0">
                  <a:pos x="connsiteX1" y="connsiteY1"/>
                </a:cxn>
              </a:cxnLst>
              <a:rect l="l" t="t" r="r" b="b"/>
              <a:pathLst>
                <a:path w="537995" h="660730">
                  <a:moveTo>
                    <a:pt x="6" y="660730"/>
                  </a:moveTo>
                  <a:cubicBezTo>
                    <a:pt x="-1347" y="340312"/>
                    <a:pt x="223952" y="63612"/>
                    <a:pt x="537995" y="0"/>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45" name="Group 44">
            <a:extLst>
              <a:ext uri="{FF2B5EF4-FFF2-40B4-BE49-F238E27FC236}">
                <a16:creationId xmlns:a16="http://schemas.microsoft.com/office/drawing/2014/main" id="{01398001-EEF1-39C4-1C0C-66B7F4336108}"/>
              </a:ext>
            </a:extLst>
          </p:cNvPr>
          <p:cNvGrpSpPr/>
          <p:nvPr userDrawn="1"/>
        </p:nvGrpSpPr>
        <p:grpSpPr>
          <a:xfrm>
            <a:off x="8498357" y="2092474"/>
            <a:ext cx="2093374" cy="1127111"/>
            <a:chOff x="1709556" y="1623553"/>
            <a:chExt cx="2093374" cy="1127111"/>
          </a:xfrm>
        </p:grpSpPr>
        <p:sp>
          <p:nvSpPr>
            <p:cNvPr id="46" name="Partial Circle 80">
              <a:extLst>
                <a:ext uri="{FF2B5EF4-FFF2-40B4-BE49-F238E27FC236}">
                  <a16:creationId xmlns:a16="http://schemas.microsoft.com/office/drawing/2014/main" id="{76A747CD-0A8C-D253-FC6E-07B4CAE50AD0}"/>
                </a:ext>
              </a:extLst>
            </p:cNvPr>
            <p:cNvSpPr/>
            <p:nvPr/>
          </p:nvSpPr>
          <p:spPr>
            <a:xfrm>
              <a:off x="3136751" y="2076644"/>
              <a:ext cx="661469" cy="674020"/>
            </a:xfrm>
            <a:custGeom>
              <a:avLst/>
              <a:gdLst>
                <a:gd name="connsiteX0" fmla="*/ 6 w 1342516"/>
                <a:gd name="connsiteY0" fmla="*/ 674091 h 1342516"/>
                <a:gd name="connsiteX1" fmla="*/ 661469 w 1342516"/>
                <a:gd name="connsiteY1" fmla="*/ 71 h 1342516"/>
                <a:gd name="connsiteX2" fmla="*/ 671258 w 1342516"/>
                <a:gd name="connsiteY2" fmla="*/ 671258 h 1342516"/>
                <a:gd name="connsiteX3" fmla="*/ 6 w 1342516"/>
                <a:gd name="connsiteY3" fmla="*/ 674091 h 1342516"/>
                <a:gd name="connsiteX0" fmla="*/ 671258 w 762698"/>
                <a:gd name="connsiteY0" fmla="*/ 671187 h 762627"/>
                <a:gd name="connsiteX1" fmla="*/ 6 w 762698"/>
                <a:gd name="connsiteY1" fmla="*/ 674020 h 762627"/>
                <a:gd name="connsiteX2" fmla="*/ 661469 w 762698"/>
                <a:gd name="connsiteY2" fmla="*/ 0 h 762627"/>
                <a:gd name="connsiteX3" fmla="*/ 762698 w 762698"/>
                <a:gd name="connsiteY3" fmla="*/ 762627 h 762627"/>
                <a:gd name="connsiteX0" fmla="*/ 671258 w 671258"/>
                <a:gd name="connsiteY0" fmla="*/ 671187 h 674020"/>
                <a:gd name="connsiteX1" fmla="*/ 6 w 671258"/>
                <a:gd name="connsiteY1" fmla="*/ 674020 h 674020"/>
                <a:gd name="connsiteX2" fmla="*/ 661469 w 671258"/>
                <a:gd name="connsiteY2" fmla="*/ 0 h 674020"/>
                <a:gd name="connsiteX0" fmla="*/ 6 w 661469"/>
                <a:gd name="connsiteY0" fmla="*/ 674020 h 674020"/>
                <a:gd name="connsiteX1" fmla="*/ 661469 w 661469"/>
                <a:gd name="connsiteY1" fmla="*/ 0 h 674020"/>
              </a:gdLst>
              <a:ahLst/>
              <a:cxnLst>
                <a:cxn ang="0">
                  <a:pos x="connsiteX0" y="connsiteY0"/>
                </a:cxn>
                <a:cxn ang="0">
                  <a:pos x="connsiteX1" y="connsiteY1"/>
                </a:cxn>
              </a:cxnLst>
              <a:rect l="l" t="t" r="r" b="b"/>
              <a:pathLst>
                <a:path w="661469" h="674020">
                  <a:moveTo>
                    <a:pt x="6" y="674020"/>
                  </a:moveTo>
                  <a:cubicBezTo>
                    <a:pt x="-1547" y="306011"/>
                    <a:pt x="293496" y="5367"/>
                    <a:pt x="661469" y="0"/>
                  </a:cubicBezTo>
                </a:path>
              </a:pathLst>
            </a:custGeom>
            <a:noFill/>
            <a:ln w="12700" cap="rnd">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47" name="Straight Connector 46">
              <a:extLst>
                <a:ext uri="{FF2B5EF4-FFF2-40B4-BE49-F238E27FC236}">
                  <a16:creationId xmlns:a16="http://schemas.microsoft.com/office/drawing/2014/main" id="{92873DA1-588E-8979-0F7A-EDACDC0203C5}"/>
                </a:ext>
              </a:extLst>
            </p:cNvPr>
            <p:cNvCxnSpPr>
              <a:cxnSpLocks/>
              <a:stCxn id="49" idx="0"/>
            </p:cNvCxnSpPr>
            <p:nvPr/>
          </p:nvCxnSpPr>
          <p:spPr>
            <a:xfrm>
              <a:off x="2247545" y="2750664"/>
              <a:ext cx="889206" cy="0"/>
            </a:xfrm>
            <a:prstGeom prst="line">
              <a:avLst/>
            </a:prstGeom>
            <a:ln w="12700" cap="sq">
              <a:solidFill>
                <a:schemeClr val="bg1">
                  <a:lumMod val="65000"/>
                </a:schemeClr>
              </a:solidFill>
              <a:headEnd type="none"/>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3137E085-3DED-6668-68F8-A33BF4971453}"/>
                </a:ext>
              </a:extLst>
            </p:cNvPr>
            <p:cNvCxnSpPr>
              <a:cxnSpLocks/>
            </p:cNvCxnSpPr>
            <p:nvPr/>
          </p:nvCxnSpPr>
          <p:spPr>
            <a:xfrm>
              <a:off x="3802930" y="1623553"/>
              <a:ext cx="0" cy="453020"/>
            </a:xfrm>
            <a:prstGeom prst="line">
              <a:avLst/>
            </a:prstGeom>
            <a:ln w="12700" cap="sq">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sp>
          <p:nvSpPr>
            <p:cNvPr id="49" name="Partial Circle 107">
              <a:extLst>
                <a:ext uri="{FF2B5EF4-FFF2-40B4-BE49-F238E27FC236}">
                  <a16:creationId xmlns:a16="http://schemas.microsoft.com/office/drawing/2014/main" id="{54DC1915-BB74-8AFB-5F96-A3891EDCA81A}"/>
                </a:ext>
              </a:extLst>
            </p:cNvPr>
            <p:cNvSpPr/>
            <p:nvPr/>
          </p:nvSpPr>
          <p:spPr>
            <a:xfrm flipH="1">
              <a:off x="1709556" y="2089934"/>
              <a:ext cx="537995" cy="660730"/>
            </a:xfrm>
            <a:custGeom>
              <a:avLst/>
              <a:gdLst>
                <a:gd name="connsiteX0" fmla="*/ 6 w 1342516"/>
                <a:gd name="connsiteY0" fmla="*/ 674091 h 1342516"/>
                <a:gd name="connsiteX1" fmla="*/ 537995 w 1342516"/>
                <a:gd name="connsiteY1" fmla="*/ 13361 h 1342516"/>
                <a:gd name="connsiteX2" fmla="*/ 671258 w 1342516"/>
                <a:gd name="connsiteY2" fmla="*/ 671258 h 1342516"/>
                <a:gd name="connsiteX3" fmla="*/ 6 w 1342516"/>
                <a:gd name="connsiteY3" fmla="*/ 674091 h 1342516"/>
                <a:gd name="connsiteX0" fmla="*/ 671258 w 762698"/>
                <a:gd name="connsiteY0" fmla="*/ 657897 h 749337"/>
                <a:gd name="connsiteX1" fmla="*/ 6 w 762698"/>
                <a:gd name="connsiteY1" fmla="*/ 660730 h 749337"/>
                <a:gd name="connsiteX2" fmla="*/ 537995 w 762698"/>
                <a:gd name="connsiteY2" fmla="*/ 0 h 749337"/>
                <a:gd name="connsiteX3" fmla="*/ 762698 w 762698"/>
                <a:gd name="connsiteY3" fmla="*/ 749337 h 749337"/>
                <a:gd name="connsiteX0" fmla="*/ 671258 w 671258"/>
                <a:gd name="connsiteY0" fmla="*/ 657897 h 660730"/>
                <a:gd name="connsiteX1" fmla="*/ 6 w 671258"/>
                <a:gd name="connsiteY1" fmla="*/ 660730 h 660730"/>
                <a:gd name="connsiteX2" fmla="*/ 537995 w 671258"/>
                <a:gd name="connsiteY2" fmla="*/ 0 h 660730"/>
                <a:gd name="connsiteX0" fmla="*/ 6 w 537995"/>
                <a:gd name="connsiteY0" fmla="*/ 660730 h 660730"/>
                <a:gd name="connsiteX1" fmla="*/ 537995 w 537995"/>
                <a:gd name="connsiteY1" fmla="*/ 0 h 660730"/>
              </a:gdLst>
              <a:ahLst/>
              <a:cxnLst>
                <a:cxn ang="0">
                  <a:pos x="connsiteX0" y="connsiteY0"/>
                </a:cxn>
                <a:cxn ang="0">
                  <a:pos x="connsiteX1" y="connsiteY1"/>
                </a:cxn>
              </a:cxnLst>
              <a:rect l="l" t="t" r="r" b="b"/>
              <a:pathLst>
                <a:path w="537995" h="660730">
                  <a:moveTo>
                    <a:pt x="6" y="660730"/>
                  </a:moveTo>
                  <a:cubicBezTo>
                    <a:pt x="-1347" y="340312"/>
                    <a:pt x="223952" y="63612"/>
                    <a:pt x="537995" y="0"/>
                  </a:cubicBezTo>
                </a:path>
              </a:pathLst>
            </a:cu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50" name="Group 49">
            <a:extLst>
              <a:ext uri="{FF2B5EF4-FFF2-40B4-BE49-F238E27FC236}">
                <a16:creationId xmlns:a16="http://schemas.microsoft.com/office/drawing/2014/main" id="{AA7CB23E-62FB-8253-8E2A-B83EF52F6357}"/>
              </a:ext>
            </a:extLst>
          </p:cNvPr>
          <p:cNvGrpSpPr/>
          <p:nvPr userDrawn="1"/>
        </p:nvGrpSpPr>
        <p:grpSpPr>
          <a:xfrm>
            <a:off x="10777113" y="2558855"/>
            <a:ext cx="898950" cy="660730"/>
            <a:chOff x="1709556" y="2089934"/>
            <a:chExt cx="898950" cy="660730"/>
          </a:xfrm>
        </p:grpSpPr>
        <p:cxnSp>
          <p:nvCxnSpPr>
            <p:cNvPr id="51" name="Straight Connector 50">
              <a:extLst>
                <a:ext uri="{FF2B5EF4-FFF2-40B4-BE49-F238E27FC236}">
                  <a16:creationId xmlns:a16="http://schemas.microsoft.com/office/drawing/2014/main" id="{BF702A62-625B-9250-888F-9D59430C6A76}"/>
                </a:ext>
              </a:extLst>
            </p:cNvPr>
            <p:cNvCxnSpPr>
              <a:cxnSpLocks/>
              <a:stCxn id="52" idx="0"/>
            </p:cNvCxnSpPr>
            <p:nvPr/>
          </p:nvCxnSpPr>
          <p:spPr>
            <a:xfrm>
              <a:off x="2247545" y="2750664"/>
              <a:ext cx="360961" cy="0"/>
            </a:xfrm>
            <a:prstGeom prst="line">
              <a:avLst/>
            </a:prstGeom>
            <a:ln w="12700" cap="sq">
              <a:solidFill>
                <a:schemeClr val="bg1">
                  <a:lumMod val="85000"/>
                </a:schemeClr>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52" name="Partial Circle 107">
              <a:extLst>
                <a:ext uri="{FF2B5EF4-FFF2-40B4-BE49-F238E27FC236}">
                  <a16:creationId xmlns:a16="http://schemas.microsoft.com/office/drawing/2014/main" id="{F6BBCDD8-116D-F8C5-2EF6-38C0B7F5AF93}"/>
                </a:ext>
              </a:extLst>
            </p:cNvPr>
            <p:cNvSpPr/>
            <p:nvPr/>
          </p:nvSpPr>
          <p:spPr>
            <a:xfrm flipH="1">
              <a:off x="1709556" y="2089934"/>
              <a:ext cx="537995" cy="660730"/>
            </a:xfrm>
            <a:custGeom>
              <a:avLst/>
              <a:gdLst>
                <a:gd name="connsiteX0" fmla="*/ 6 w 1342516"/>
                <a:gd name="connsiteY0" fmla="*/ 674091 h 1342516"/>
                <a:gd name="connsiteX1" fmla="*/ 537995 w 1342516"/>
                <a:gd name="connsiteY1" fmla="*/ 13361 h 1342516"/>
                <a:gd name="connsiteX2" fmla="*/ 671258 w 1342516"/>
                <a:gd name="connsiteY2" fmla="*/ 671258 h 1342516"/>
                <a:gd name="connsiteX3" fmla="*/ 6 w 1342516"/>
                <a:gd name="connsiteY3" fmla="*/ 674091 h 1342516"/>
                <a:gd name="connsiteX0" fmla="*/ 671258 w 762698"/>
                <a:gd name="connsiteY0" fmla="*/ 657897 h 749337"/>
                <a:gd name="connsiteX1" fmla="*/ 6 w 762698"/>
                <a:gd name="connsiteY1" fmla="*/ 660730 h 749337"/>
                <a:gd name="connsiteX2" fmla="*/ 537995 w 762698"/>
                <a:gd name="connsiteY2" fmla="*/ 0 h 749337"/>
                <a:gd name="connsiteX3" fmla="*/ 762698 w 762698"/>
                <a:gd name="connsiteY3" fmla="*/ 749337 h 749337"/>
                <a:gd name="connsiteX0" fmla="*/ 671258 w 671258"/>
                <a:gd name="connsiteY0" fmla="*/ 657897 h 660730"/>
                <a:gd name="connsiteX1" fmla="*/ 6 w 671258"/>
                <a:gd name="connsiteY1" fmla="*/ 660730 h 660730"/>
                <a:gd name="connsiteX2" fmla="*/ 537995 w 671258"/>
                <a:gd name="connsiteY2" fmla="*/ 0 h 660730"/>
                <a:gd name="connsiteX0" fmla="*/ 6 w 537995"/>
                <a:gd name="connsiteY0" fmla="*/ 660730 h 660730"/>
                <a:gd name="connsiteX1" fmla="*/ 537995 w 537995"/>
                <a:gd name="connsiteY1" fmla="*/ 0 h 660730"/>
              </a:gdLst>
              <a:ahLst/>
              <a:cxnLst>
                <a:cxn ang="0">
                  <a:pos x="connsiteX0" y="connsiteY0"/>
                </a:cxn>
                <a:cxn ang="0">
                  <a:pos x="connsiteX1" y="connsiteY1"/>
                </a:cxn>
              </a:cxnLst>
              <a:rect l="l" t="t" r="r" b="b"/>
              <a:pathLst>
                <a:path w="537995" h="660730">
                  <a:moveTo>
                    <a:pt x="6" y="660730"/>
                  </a:moveTo>
                  <a:cubicBezTo>
                    <a:pt x="-1347" y="340312"/>
                    <a:pt x="223952" y="63612"/>
                    <a:pt x="537995" y="0"/>
                  </a:cubicBezTo>
                </a:path>
              </a:pathLst>
            </a:cu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54" name="Text Placeholder 12">
            <a:extLst>
              <a:ext uri="{FF2B5EF4-FFF2-40B4-BE49-F238E27FC236}">
                <a16:creationId xmlns:a16="http://schemas.microsoft.com/office/drawing/2014/main" id="{DB4541EB-0406-8641-F2D8-C49EB22C4966}"/>
              </a:ext>
            </a:extLst>
          </p:cNvPr>
          <p:cNvSpPr>
            <a:spLocks noGrp="1"/>
          </p:cNvSpPr>
          <p:nvPr>
            <p:ph type="body" sz="quarter" idx="90" hasCustomPrompt="1"/>
          </p:nvPr>
        </p:nvSpPr>
        <p:spPr>
          <a:xfrm>
            <a:off x="1027213" y="2667323"/>
            <a:ext cx="1098858" cy="1098858"/>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lvl1pPr marL="0" indent="0" algn="ctr">
              <a:lnSpc>
                <a:spcPct val="100000"/>
              </a:lnSpc>
              <a:spcBef>
                <a:spcPts val="0"/>
              </a:spcBef>
              <a:buNone/>
              <a:defRPr lang="en-US" sz="1400" dirty="0" smtClean="0">
                <a:solidFill>
                  <a:schemeClr val="accent2"/>
                </a:solidFill>
              </a:defRPr>
            </a:lvl1pPr>
          </a:lstStyle>
          <a:p>
            <a:pPr marL="0" lvl="0" algn="ctr"/>
            <a:r>
              <a:rPr lang="en-US"/>
              <a:t>Add Text</a:t>
            </a:r>
          </a:p>
        </p:txBody>
      </p:sp>
      <p:sp>
        <p:nvSpPr>
          <p:cNvPr id="55" name="Text Placeholder 12">
            <a:extLst>
              <a:ext uri="{FF2B5EF4-FFF2-40B4-BE49-F238E27FC236}">
                <a16:creationId xmlns:a16="http://schemas.microsoft.com/office/drawing/2014/main" id="{77117CBF-C0AE-E80C-B14D-4A59F7489517}"/>
              </a:ext>
            </a:extLst>
          </p:cNvPr>
          <p:cNvSpPr>
            <a:spLocks noGrp="1"/>
          </p:cNvSpPr>
          <p:nvPr>
            <p:ph type="body" sz="quarter" idx="91" hasCustomPrompt="1"/>
          </p:nvPr>
        </p:nvSpPr>
        <p:spPr>
          <a:xfrm>
            <a:off x="3286892" y="2667323"/>
            <a:ext cx="1098858" cy="1098858"/>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lvl1pPr marL="0" indent="0" algn="ctr">
              <a:lnSpc>
                <a:spcPct val="100000"/>
              </a:lnSpc>
              <a:spcBef>
                <a:spcPts val="0"/>
              </a:spcBef>
              <a:buNone/>
              <a:defRPr lang="en-US" sz="1400" dirty="0" smtClean="0">
                <a:solidFill>
                  <a:schemeClr val="accent1"/>
                </a:solidFill>
              </a:defRPr>
            </a:lvl1pPr>
          </a:lstStyle>
          <a:p>
            <a:pPr marL="0" lvl="0" algn="ctr"/>
            <a:r>
              <a:rPr lang="en-US"/>
              <a:t>Add Text</a:t>
            </a:r>
          </a:p>
        </p:txBody>
      </p:sp>
      <p:sp>
        <p:nvSpPr>
          <p:cNvPr id="56" name="Text Placeholder 12">
            <a:extLst>
              <a:ext uri="{FF2B5EF4-FFF2-40B4-BE49-F238E27FC236}">
                <a16:creationId xmlns:a16="http://schemas.microsoft.com/office/drawing/2014/main" id="{949E4C8B-714B-60D4-4137-8D43DD1A70E5}"/>
              </a:ext>
            </a:extLst>
          </p:cNvPr>
          <p:cNvSpPr>
            <a:spLocks noGrp="1"/>
          </p:cNvSpPr>
          <p:nvPr>
            <p:ph type="body" sz="quarter" idx="92" hasCustomPrompt="1"/>
          </p:nvPr>
        </p:nvSpPr>
        <p:spPr>
          <a:xfrm>
            <a:off x="5546571" y="2667323"/>
            <a:ext cx="1098858" cy="1098858"/>
          </a:xfrm>
          <a:prstGeom prst="ellipse">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lvl1pPr marL="0" indent="0" algn="ctr">
              <a:lnSpc>
                <a:spcPct val="100000"/>
              </a:lnSpc>
              <a:spcBef>
                <a:spcPts val="0"/>
              </a:spcBef>
              <a:buNone/>
              <a:defRPr lang="en-US" sz="1400" dirty="0" smtClean="0">
                <a:solidFill>
                  <a:schemeClr val="accent3"/>
                </a:solidFill>
              </a:defRPr>
            </a:lvl1pPr>
          </a:lstStyle>
          <a:p>
            <a:pPr marL="0" lvl="0" algn="ctr"/>
            <a:r>
              <a:rPr lang="en-US"/>
              <a:t>Add Text</a:t>
            </a:r>
          </a:p>
        </p:txBody>
      </p:sp>
      <p:sp>
        <p:nvSpPr>
          <p:cNvPr id="57" name="Text Placeholder 12">
            <a:extLst>
              <a:ext uri="{FF2B5EF4-FFF2-40B4-BE49-F238E27FC236}">
                <a16:creationId xmlns:a16="http://schemas.microsoft.com/office/drawing/2014/main" id="{EB8575EA-A57E-C491-39C8-07C315B3AB26}"/>
              </a:ext>
            </a:extLst>
          </p:cNvPr>
          <p:cNvSpPr>
            <a:spLocks noGrp="1"/>
          </p:cNvSpPr>
          <p:nvPr>
            <p:ph type="body" sz="quarter" idx="93" hasCustomPrompt="1"/>
          </p:nvPr>
        </p:nvSpPr>
        <p:spPr>
          <a:xfrm>
            <a:off x="7796418" y="2667323"/>
            <a:ext cx="1098858" cy="1098858"/>
          </a:xfrm>
          <a:prstGeom prst="ellipse">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lvl1pPr marL="0" indent="0" algn="ctr">
              <a:lnSpc>
                <a:spcPct val="100000"/>
              </a:lnSpc>
              <a:spcBef>
                <a:spcPts val="0"/>
              </a:spcBef>
              <a:buNone/>
              <a:defRPr lang="en-US" sz="1400" dirty="0" smtClean="0">
                <a:solidFill>
                  <a:schemeClr val="accent4"/>
                </a:solidFill>
              </a:defRPr>
            </a:lvl1pPr>
          </a:lstStyle>
          <a:p>
            <a:pPr marL="0" lvl="0" algn="ctr"/>
            <a:r>
              <a:rPr lang="en-US"/>
              <a:t>Add Text</a:t>
            </a:r>
          </a:p>
        </p:txBody>
      </p:sp>
    </p:spTree>
    <p:extLst>
      <p:ext uri="{BB962C8B-B14F-4D97-AF65-F5344CB8AC3E}">
        <p14:creationId xmlns:p14="http://schemas.microsoft.com/office/powerpoint/2010/main" val="205806679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One Person - name and titl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6940777"/>
      </p:ext>
    </p:extLst>
  </p:cSld>
  <p:clrMapOvr>
    <a:masterClrMapping/>
  </p:clrMapOvr>
  <p:extLst>
    <p:ext uri="{DCECCB84-F9BA-43D5-87BE-67443E8EF086}">
      <p15:sldGuideLst xmlns:p15="http://schemas.microsoft.com/office/powerpoint/2012/main"/>
    </p:ext>
  </p:extLst>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214161"/>
      </p:ext>
    </p:extLst>
  </p:cSld>
  <p:clrMapOvr>
    <a:masterClrMapping/>
  </p:clrMapOvr>
  <p:extLst>
    <p:ext uri="{DCECCB84-F9BA-43D5-87BE-67443E8EF086}">
      <p15:sldGuideLst xmlns:p15="http://schemas.microsoft.com/office/powerpoint/2012/main"/>
    </p:ext>
  </p:extLst>
</p:sldLayout>
</file>

<file path=ppt/slideLayouts/slideLayout67.xml><?xml version="1.0" encoding="utf-8"?>
<p:sldLayout xmlns:a="http://schemas.openxmlformats.org/drawingml/2006/main" xmlns:r="http://schemas.openxmlformats.org/officeDocument/2006/relationships" xmlns:p="http://schemas.openxmlformats.org/presentationml/2006/main" userDrawn="1">
  <p:cSld name="2_Disclaimer slide 1">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50FEA92-0874-BD29-4DC3-2BB38BD47661}"/>
              </a:ext>
            </a:extLst>
          </p:cNvPr>
          <p:cNvSpPr/>
          <p:nvPr userDrawn="1"/>
        </p:nvSpPr>
        <p:spPr>
          <a:xfrm>
            <a:off x="307446" y="6308725"/>
            <a:ext cx="2583238" cy="4067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E91477F-270E-0B24-3337-8372B51D492D}"/>
              </a:ext>
            </a:extLst>
          </p:cNvPr>
          <p:cNvSpPr/>
          <p:nvPr userDrawn="1"/>
        </p:nvSpPr>
        <p:spPr>
          <a:xfrm>
            <a:off x="0" y="5285231"/>
            <a:ext cx="12192000" cy="9155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04BE31CF-1F4A-18D2-1985-1BA12219AECA}"/>
              </a:ext>
            </a:extLst>
          </p:cNvPr>
          <p:cNvCxnSpPr>
            <a:cxnSpLocks/>
          </p:cNvCxnSpPr>
          <p:nvPr userDrawn="1"/>
        </p:nvCxnSpPr>
        <p:spPr>
          <a:xfrm>
            <a:off x="6096000" y="5462157"/>
            <a:ext cx="0" cy="561691"/>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3" name="Text Placeholder 12">
            <a:extLst>
              <a:ext uri="{FF2B5EF4-FFF2-40B4-BE49-F238E27FC236}">
                <a16:creationId xmlns:a16="http://schemas.microsoft.com/office/drawing/2014/main" id="{4A4AB2B7-BA86-C656-2F41-4E04D6E3DC48}"/>
              </a:ext>
            </a:extLst>
          </p:cNvPr>
          <p:cNvSpPr>
            <a:spLocks noGrp="1"/>
          </p:cNvSpPr>
          <p:nvPr>
            <p:ph type="body" sz="quarter" idx="24" hasCustomPrompt="1"/>
          </p:nvPr>
        </p:nvSpPr>
        <p:spPr>
          <a:xfrm>
            <a:off x="6329884" y="5395530"/>
            <a:ext cx="694944" cy="694944"/>
          </a:xfrm>
          <a:prstGeom prst="ellipse">
            <a:avLst/>
          </a:prstGeom>
          <a:solidFill>
            <a:schemeClr val="bg1">
              <a:lumMod val="9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800" dirty="0" smtClean="0"/>
            </a:lvl1pPr>
          </a:lstStyle>
          <a:p>
            <a:pPr marL="0" lvl="0" algn="ctr"/>
            <a:r>
              <a:rPr lang="en-US"/>
              <a:t>  </a:t>
            </a:r>
          </a:p>
        </p:txBody>
      </p:sp>
      <p:pic>
        <p:nvPicPr>
          <p:cNvPr id="5" name="Picture 4" descr="A picture containing icon&#10;&#10;Description automatically generated">
            <a:extLst>
              <a:ext uri="{FF2B5EF4-FFF2-40B4-BE49-F238E27FC236}">
                <a16:creationId xmlns:a16="http://schemas.microsoft.com/office/drawing/2014/main" id="{6AE0A82E-C915-8B44-5383-36B45A011877}"/>
              </a:ext>
            </a:extLst>
          </p:cNvPr>
          <p:cNvPicPr>
            <a:picLocks noChangeAspect="1"/>
          </p:cNvPicPr>
          <p:nvPr userDrawn="1"/>
        </p:nvPicPr>
        <p:blipFill>
          <a:blip r:embed="rId2"/>
          <a:stretch>
            <a:fillRect/>
          </a:stretch>
        </p:blipFill>
        <p:spPr>
          <a:xfrm>
            <a:off x="4428437" y="4107521"/>
            <a:ext cx="3335126" cy="1031418"/>
          </a:xfrm>
          <a:prstGeom prst="rect">
            <a:avLst/>
          </a:prstGeom>
        </p:spPr>
      </p:pic>
      <p:sp>
        <p:nvSpPr>
          <p:cNvPr id="4" name="Text Placeholder 6">
            <a:extLst>
              <a:ext uri="{FF2B5EF4-FFF2-40B4-BE49-F238E27FC236}">
                <a16:creationId xmlns:a16="http://schemas.microsoft.com/office/drawing/2014/main" id="{5E2C831B-8E51-9284-2035-0BF8A0FED92E}"/>
              </a:ext>
            </a:extLst>
          </p:cNvPr>
          <p:cNvSpPr txBox="1">
            <a:spLocks/>
          </p:cNvSpPr>
          <p:nvPr userDrawn="1"/>
        </p:nvSpPr>
        <p:spPr>
          <a:xfrm>
            <a:off x="515939" y="1160463"/>
            <a:ext cx="5508941" cy="2800767"/>
          </a:xfrm>
          <a:prstGeom prst="rect">
            <a:avLst/>
          </a:prstGeom>
          <a:ln w="6350">
            <a:noFill/>
          </a:ln>
        </p:spPr>
        <p:txBody>
          <a:bodyPr lIns="0" tIns="0" rIns="0" bIns="0">
            <a:spAutoFit/>
          </a:bodyPr>
          <a:lstStyle>
            <a:lvl1pPr marL="182880" indent="-182880" algn="l" defTabSz="914400" rtl="0" eaLnBrk="1" latinLnBrk="0" hangingPunct="1">
              <a:lnSpc>
                <a:spcPct val="100000"/>
              </a:lnSpc>
              <a:spcBef>
                <a:spcPts val="0"/>
              </a:spcBef>
              <a:spcAft>
                <a:spcPts val="600"/>
              </a:spcAft>
              <a:buClr>
                <a:schemeClr val="tx1"/>
              </a:buClr>
              <a:buFont typeface="Apis For Office" panose="020B0504010101010104" pitchFamily="34" charset="0"/>
              <a:buChar char="›"/>
              <a:tabLst/>
              <a:defRPr sz="1300" b="0" i="0" kern="1200">
                <a:solidFill>
                  <a:schemeClr val="tx1"/>
                </a:solidFill>
                <a:latin typeface="+mn-lt"/>
                <a:ea typeface="+mn-ea"/>
                <a:cs typeface="Calibri Light" panose="020F0302020204030204" pitchFamily="34" charset="0"/>
              </a:defRPr>
            </a:lvl1pPr>
            <a:lvl2pPr marL="463550" indent="-285750" algn="l" defTabSz="914400" rtl="0" eaLnBrk="1" latinLnBrk="0" hangingPunct="1">
              <a:lnSpc>
                <a:spcPct val="100000"/>
              </a:lnSpc>
              <a:spcBef>
                <a:spcPts val="0"/>
              </a:spcBef>
              <a:spcAft>
                <a:spcPts val="600"/>
              </a:spcAft>
              <a:buClr>
                <a:schemeClr val="tx1"/>
              </a:buClr>
              <a:buFont typeface="Apis For Office" panose="020B0504010101010104" pitchFamily="34" charset="0"/>
              <a:buChar char="›"/>
              <a:tabLst/>
              <a:defRPr sz="1300" b="0" i="0" kern="1200">
                <a:solidFill>
                  <a:schemeClr val="tx1"/>
                </a:solidFill>
                <a:latin typeface="+mn-lt"/>
                <a:ea typeface="+mn-ea"/>
                <a:cs typeface="Calibri Light" panose="020F0302020204030204" pitchFamily="34" charset="0"/>
              </a:defRPr>
            </a:lvl2pPr>
            <a:lvl3pPr marL="641350" indent="-285750" algn="l" defTabSz="914400" rtl="0" eaLnBrk="1" latinLnBrk="0" hangingPunct="1">
              <a:lnSpc>
                <a:spcPct val="100000"/>
              </a:lnSpc>
              <a:spcBef>
                <a:spcPts val="0"/>
              </a:spcBef>
              <a:spcAft>
                <a:spcPts val="600"/>
              </a:spcAft>
              <a:buClr>
                <a:schemeClr val="tx1"/>
              </a:buClr>
              <a:buSzPct val="80000"/>
              <a:buFont typeface="Apis For Office" panose="020B0504010101010104" pitchFamily="34" charset="0"/>
              <a:buChar char="›"/>
              <a:tabLst/>
              <a:defRPr sz="1300" b="0" i="0" kern="1200">
                <a:solidFill>
                  <a:schemeClr val="tx1"/>
                </a:solidFill>
                <a:latin typeface="+mn-lt"/>
                <a:ea typeface="+mn-ea"/>
                <a:cs typeface="Calibri Light" panose="020F0302020204030204" pitchFamily="34" charset="0"/>
              </a:defRPr>
            </a:lvl3pPr>
            <a:lvl4pPr marL="819150" indent="-285750" algn="l" defTabSz="914400" rtl="0" eaLnBrk="1" latinLnBrk="0" hangingPunct="1">
              <a:lnSpc>
                <a:spcPct val="100000"/>
              </a:lnSpc>
              <a:spcBef>
                <a:spcPts val="0"/>
              </a:spcBef>
              <a:spcAft>
                <a:spcPts val="600"/>
              </a:spcAft>
              <a:buClr>
                <a:schemeClr val="tx1"/>
              </a:buClr>
              <a:buFont typeface="Apis For Office" panose="020B0504010101010104" pitchFamily="34" charset="0"/>
              <a:buChar char="›"/>
              <a:tabLst/>
              <a:defRPr sz="1300" b="0" i="0" kern="1200">
                <a:solidFill>
                  <a:schemeClr val="tx1"/>
                </a:solidFill>
                <a:latin typeface="+mn-lt"/>
                <a:ea typeface="+mn-ea"/>
                <a:cs typeface="Calibri Light" panose="020F0302020204030204" pitchFamily="34" charset="0"/>
              </a:defRPr>
            </a:lvl4pPr>
            <a:lvl5pPr marL="2057400" indent="-228600" algn="l" defTabSz="914400" rtl="0" eaLnBrk="1" latinLnBrk="0" hangingPunct="1">
              <a:lnSpc>
                <a:spcPct val="100000"/>
              </a:lnSpc>
              <a:spcBef>
                <a:spcPts val="600"/>
              </a:spcBef>
              <a:spcAft>
                <a:spcPts val="600"/>
              </a:spcAft>
              <a:buFont typeface="Arial" panose="020B0604020202020204" pitchFamily="34" charset="0"/>
              <a:buChar char="•"/>
              <a:defRPr sz="1400" kern="1200">
                <a:solidFill>
                  <a:srgbClr val="000037"/>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pis For Office" panose="020B0504010101010104" pitchFamily="34" charset="0"/>
              <a:buNone/>
            </a:pPr>
            <a:r>
              <a:rPr lang="en-US" sz="1400"/>
              <a:t>This document is intended solely for the recipient and may not be duplicated, distributed or published either in electronic or any other form without the prior written consent of SAGANA GmbH. This publication is for your information only and is not intended as an offer, solicitation of an offer, public advertisement or recommendation to buy or sell any investment or other specific product. Its content has been prepared by our staff and is based on sources of information we consider to be reliable. However, we cannot provide any undertaking or guarantee as to it being correct, complete and up to date. The circumstances and principles to which the information contained in this publication relates may change at any time. Once published, therefore, information shall not be understood as implying that no change has taken place since its publication or that it is still up to date. </a:t>
            </a:r>
          </a:p>
        </p:txBody>
      </p:sp>
      <p:sp>
        <p:nvSpPr>
          <p:cNvPr id="6" name="Text Placeholder 11">
            <a:extLst>
              <a:ext uri="{FF2B5EF4-FFF2-40B4-BE49-F238E27FC236}">
                <a16:creationId xmlns:a16="http://schemas.microsoft.com/office/drawing/2014/main" id="{DF99461D-009E-2A20-CBD6-E04FBB0F9121}"/>
              </a:ext>
            </a:extLst>
          </p:cNvPr>
          <p:cNvSpPr txBox="1">
            <a:spLocks/>
          </p:cNvSpPr>
          <p:nvPr userDrawn="1"/>
        </p:nvSpPr>
        <p:spPr>
          <a:xfrm>
            <a:off x="6167120" y="1160463"/>
            <a:ext cx="5508941" cy="2585323"/>
          </a:xfrm>
          <a:prstGeom prst="rect">
            <a:avLst/>
          </a:prstGeom>
          <a:ln w="6350">
            <a:noFill/>
          </a:ln>
        </p:spPr>
        <p:txBody>
          <a:bodyPr lIns="0" tIns="0" rIns="0" bIns="0">
            <a:spAutoFit/>
          </a:bodyPr>
          <a:lstStyle>
            <a:lvl1pPr marL="182880" indent="-182880" algn="l" defTabSz="914400" rtl="0" eaLnBrk="1" latinLnBrk="0" hangingPunct="1">
              <a:lnSpc>
                <a:spcPct val="100000"/>
              </a:lnSpc>
              <a:spcBef>
                <a:spcPts val="0"/>
              </a:spcBef>
              <a:spcAft>
                <a:spcPts val="600"/>
              </a:spcAft>
              <a:buClr>
                <a:schemeClr val="tx1"/>
              </a:buClr>
              <a:buFont typeface="Apis For Office" panose="020B0504010101010104" pitchFamily="34" charset="0"/>
              <a:buChar char="›"/>
              <a:tabLst/>
              <a:defRPr sz="1300" b="0" i="0" kern="1200">
                <a:solidFill>
                  <a:schemeClr val="tx1"/>
                </a:solidFill>
                <a:latin typeface="+mn-lt"/>
                <a:ea typeface="+mn-ea"/>
                <a:cs typeface="Calibri Light" panose="020F0302020204030204" pitchFamily="34" charset="0"/>
              </a:defRPr>
            </a:lvl1pPr>
            <a:lvl2pPr marL="463550" indent="-285750" algn="l" defTabSz="914400" rtl="0" eaLnBrk="1" latinLnBrk="0" hangingPunct="1">
              <a:lnSpc>
                <a:spcPct val="100000"/>
              </a:lnSpc>
              <a:spcBef>
                <a:spcPts val="0"/>
              </a:spcBef>
              <a:spcAft>
                <a:spcPts val="600"/>
              </a:spcAft>
              <a:buClr>
                <a:schemeClr val="tx1"/>
              </a:buClr>
              <a:buFont typeface="Apis For Office" panose="020B0504010101010104" pitchFamily="34" charset="0"/>
              <a:buChar char="›"/>
              <a:tabLst/>
              <a:defRPr sz="1300" b="0" i="0" kern="1200">
                <a:solidFill>
                  <a:schemeClr val="tx1"/>
                </a:solidFill>
                <a:latin typeface="+mn-lt"/>
                <a:ea typeface="+mn-ea"/>
                <a:cs typeface="Calibri Light" panose="020F0302020204030204" pitchFamily="34" charset="0"/>
              </a:defRPr>
            </a:lvl2pPr>
            <a:lvl3pPr marL="641350" indent="-285750" algn="l" defTabSz="914400" rtl="0" eaLnBrk="1" latinLnBrk="0" hangingPunct="1">
              <a:lnSpc>
                <a:spcPct val="100000"/>
              </a:lnSpc>
              <a:spcBef>
                <a:spcPts val="0"/>
              </a:spcBef>
              <a:spcAft>
                <a:spcPts val="600"/>
              </a:spcAft>
              <a:buClr>
                <a:schemeClr val="tx1"/>
              </a:buClr>
              <a:buSzPct val="80000"/>
              <a:buFont typeface="Apis For Office" panose="020B0504010101010104" pitchFamily="34" charset="0"/>
              <a:buChar char="›"/>
              <a:tabLst/>
              <a:defRPr sz="1300" b="0" i="0" kern="1200">
                <a:solidFill>
                  <a:schemeClr val="tx1"/>
                </a:solidFill>
                <a:latin typeface="+mn-lt"/>
                <a:ea typeface="+mn-ea"/>
                <a:cs typeface="Calibri Light" panose="020F0302020204030204" pitchFamily="34" charset="0"/>
              </a:defRPr>
            </a:lvl3pPr>
            <a:lvl4pPr marL="819150" indent="-285750" algn="l" defTabSz="914400" rtl="0" eaLnBrk="1" latinLnBrk="0" hangingPunct="1">
              <a:lnSpc>
                <a:spcPct val="100000"/>
              </a:lnSpc>
              <a:spcBef>
                <a:spcPts val="0"/>
              </a:spcBef>
              <a:spcAft>
                <a:spcPts val="600"/>
              </a:spcAft>
              <a:buClr>
                <a:schemeClr val="tx1"/>
              </a:buClr>
              <a:buFont typeface="Apis For Office" panose="020B0504010101010104" pitchFamily="34" charset="0"/>
              <a:buChar char="›"/>
              <a:tabLst/>
              <a:defRPr sz="1300" b="0" i="0" kern="1200">
                <a:solidFill>
                  <a:schemeClr val="tx1"/>
                </a:solidFill>
                <a:latin typeface="+mn-lt"/>
                <a:ea typeface="+mn-ea"/>
                <a:cs typeface="Calibri Light" panose="020F0302020204030204" pitchFamily="34" charset="0"/>
              </a:defRPr>
            </a:lvl4pPr>
            <a:lvl5pPr marL="2057400" indent="-228600" algn="l" defTabSz="914400" rtl="0" eaLnBrk="1" latinLnBrk="0" hangingPunct="1">
              <a:lnSpc>
                <a:spcPct val="100000"/>
              </a:lnSpc>
              <a:spcBef>
                <a:spcPts val="600"/>
              </a:spcBef>
              <a:spcAft>
                <a:spcPts val="600"/>
              </a:spcAft>
              <a:buFont typeface="Arial" panose="020B0604020202020204" pitchFamily="34" charset="0"/>
              <a:buChar char="•"/>
              <a:defRPr sz="1400" kern="1200">
                <a:solidFill>
                  <a:srgbClr val="000037"/>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pis For Office" panose="020B0504010101010104" pitchFamily="34" charset="0"/>
              <a:buNone/>
            </a:pPr>
            <a:r>
              <a:rPr lang="en-US" sz="1400"/>
              <a:t>The information in this publication does not constitute an aid for decision-making in relation to financial, legal, tax or other consulting matters, nor should any investment or other decisions be made on the basis of this information alone. It is recommended that advice be obtained from a qualified expert. We disclaim without qualification all liability for any loss or damage of any kind, whether direct, indirect or consequential, which may be incurred through the use of this publication. This publication is not intended for persons subject to legislation that prohibits its distribution or makes its distribution contingent upon an approval. Any person coming into possession of this publication shall therefore be obliged to find out about any restrictions that may apply and to comply with them. </a:t>
            </a:r>
          </a:p>
        </p:txBody>
      </p:sp>
      <p:sp>
        <p:nvSpPr>
          <p:cNvPr id="2" name="Text Placeholder 6">
            <a:extLst>
              <a:ext uri="{FF2B5EF4-FFF2-40B4-BE49-F238E27FC236}">
                <a16:creationId xmlns:a16="http://schemas.microsoft.com/office/drawing/2014/main" id="{9416C985-6B44-B8F2-D865-E6DE154E7BF6}"/>
              </a:ext>
            </a:extLst>
          </p:cNvPr>
          <p:cNvSpPr txBox="1">
            <a:spLocks/>
          </p:cNvSpPr>
          <p:nvPr userDrawn="1"/>
        </p:nvSpPr>
        <p:spPr>
          <a:xfrm>
            <a:off x="515939" y="454514"/>
            <a:ext cx="11160122" cy="332399"/>
          </a:xfrm>
          <a:prstGeom prst="rect">
            <a:avLst/>
          </a:prstGeom>
          <a:ln w="6350">
            <a:noFill/>
          </a:ln>
        </p:spPr>
        <p:txBody>
          <a:bodyPr wrap="square" lIns="0" tIns="0" rIns="0" bIns="0">
            <a:spAutoFit/>
          </a:bodyPr>
          <a:lstStyle>
            <a:lvl1pPr marL="182880" indent="-182880" algn="l" defTabSz="914400" rtl="0" eaLnBrk="1" latinLnBrk="0" hangingPunct="1">
              <a:lnSpc>
                <a:spcPct val="100000"/>
              </a:lnSpc>
              <a:spcBef>
                <a:spcPts val="0"/>
              </a:spcBef>
              <a:spcAft>
                <a:spcPts val="600"/>
              </a:spcAft>
              <a:buClr>
                <a:schemeClr val="tx1"/>
              </a:buClr>
              <a:buFont typeface="Apis For Office" panose="020B0504010101010104" pitchFamily="34" charset="0"/>
              <a:buChar char="›"/>
              <a:tabLst/>
              <a:defRPr sz="1300" b="0" i="0" kern="1200">
                <a:solidFill>
                  <a:schemeClr val="tx1"/>
                </a:solidFill>
                <a:latin typeface="+mn-lt"/>
                <a:ea typeface="+mn-ea"/>
                <a:cs typeface="Calibri Light" panose="020F0302020204030204" pitchFamily="34" charset="0"/>
              </a:defRPr>
            </a:lvl1pPr>
            <a:lvl2pPr marL="463550" indent="-285750" algn="l" defTabSz="914400" rtl="0" eaLnBrk="1" latinLnBrk="0" hangingPunct="1">
              <a:lnSpc>
                <a:spcPct val="100000"/>
              </a:lnSpc>
              <a:spcBef>
                <a:spcPts val="0"/>
              </a:spcBef>
              <a:spcAft>
                <a:spcPts val="600"/>
              </a:spcAft>
              <a:buClr>
                <a:schemeClr val="tx1"/>
              </a:buClr>
              <a:buFont typeface="Apis For Office" panose="020B0504010101010104" pitchFamily="34" charset="0"/>
              <a:buChar char="›"/>
              <a:tabLst/>
              <a:defRPr sz="1300" b="0" i="0" kern="1200">
                <a:solidFill>
                  <a:schemeClr val="tx1"/>
                </a:solidFill>
                <a:latin typeface="+mn-lt"/>
                <a:ea typeface="+mn-ea"/>
                <a:cs typeface="Calibri Light" panose="020F0302020204030204" pitchFamily="34" charset="0"/>
              </a:defRPr>
            </a:lvl2pPr>
            <a:lvl3pPr marL="641350" indent="-285750" algn="l" defTabSz="914400" rtl="0" eaLnBrk="1" latinLnBrk="0" hangingPunct="1">
              <a:lnSpc>
                <a:spcPct val="100000"/>
              </a:lnSpc>
              <a:spcBef>
                <a:spcPts val="0"/>
              </a:spcBef>
              <a:spcAft>
                <a:spcPts val="600"/>
              </a:spcAft>
              <a:buClr>
                <a:schemeClr val="tx1"/>
              </a:buClr>
              <a:buSzPct val="80000"/>
              <a:buFont typeface="Apis For Office" panose="020B0504010101010104" pitchFamily="34" charset="0"/>
              <a:buChar char="›"/>
              <a:tabLst/>
              <a:defRPr sz="1300" b="0" i="0" kern="1200">
                <a:solidFill>
                  <a:schemeClr val="tx1"/>
                </a:solidFill>
                <a:latin typeface="+mn-lt"/>
                <a:ea typeface="+mn-ea"/>
                <a:cs typeface="Calibri Light" panose="020F0302020204030204" pitchFamily="34" charset="0"/>
              </a:defRPr>
            </a:lvl3pPr>
            <a:lvl4pPr marL="819150" indent="-285750" algn="l" defTabSz="914400" rtl="0" eaLnBrk="1" latinLnBrk="0" hangingPunct="1">
              <a:lnSpc>
                <a:spcPct val="100000"/>
              </a:lnSpc>
              <a:spcBef>
                <a:spcPts val="0"/>
              </a:spcBef>
              <a:spcAft>
                <a:spcPts val="600"/>
              </a:spcAft>
              <a:buClr>
                <a:schemeClr val="tx1"/>
              </a:buClr>
              <a:buFont typeface="Apis For Office" panose="020B0504010101010104" pitchFamily="34" charset="0"/>
              <a:buChar char="›"/>
              <a:tabLst/>
              <a:defRPr sz="1300" b="0" i="0" kern="1200">
                <a:solidFill>
                  <a:schemeClr val="tx1"/>
                </a:solidFill>
                <a:latin typeface="+mn-lt"/>
                <a:ea typeface="+mn-ea"/>
                <a:cs typeface="Calibri Light" panose="020F0302020204030204" pitchFamily="34" charset="0"/>
              </a:defRPr>
            </a:lvl4pPr>
            <a:lvl5pPr marL="2057400" indent="-228600" algn="l" defTabSz="914400" rtl="0" eaLnBrk="1" latinLnBrk="0" hangingPunct="1">
              <a:lnSpc>
                <a:spcPct val="100000"/>
              </a:lnSpc>
              <a:spcBef>
                <a:spcPts val="600"/>
              </a:spcBef>
              <a:spcAft>
                <a:spcPts val="600"/>
              </a:spcAft>
              <a:buFont typeface="Arial" panose="020B0604020202020204" pitchFamily="34" charset="0"/>
              <a:buChar char="•"/>
              <a:defRPr sz="1400" kern="1200">
                <a:solidFill>
                  <a:srgbClr val="000037"/>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l" defTabSz="914400" rtl="0" eaLnBrk="1" latinLnBrk="0" hangingPunct="1">
              <a:lnSpc>
                <a:spcPct val="90000"/>
              </a:lnSpc>
              <a:spcBef>
                <a:spcPts val="0"/>
              </a:spcBef>
              <a:buFont typeface="Arial" panose="020B0604020202020204" pitchFamily="34" charset="0"/>
              <a:buNone/>
            </a:pPr>
            <a:r>
              <a:rPr lang="en-US" sz="2400" b="0" i="0" kern="1200" cap="all" baseline="0">
                <a:solidFill>
                  <a:schemeClr val="tx1"/>
                </a:solidFill>
                <a:latin typeface="+mj-lt"/>
                <a:ea typeface="+mn-ea"/>
                <a:cs typeface="+mn-cs"/>
              </a:rPr>
              <a:t>DISCLAIMER</a:t>
            </a:r>
          </a:p>
        </p:txBody>
      </p:sp>
      <p:grpSp>
        <p:nvGrpSpPr>
          <p:cNvPr id="12" name="Group 11">
            <a:extLst>
              <a:ext uri="{FF2B5EF4-FFF2-40B4-BE49-F238E27FC236}">
                <a16:creationId xmlns:a16="http://schemas.microsoft.com/office/drawing/2014/main" id="{CB36E868-951E-9C65-6C70-FBCB8A805D2C}"/>
              </a:ext>
            </a:extLst>
          </p:cNvPr>
          <p:cNvGrpSpPr/>
          <p:nvPr userDrawn="1"/>
        </p:nvGrpSpPr>
        <p:grpSpPr>
          <a:xfrm>
            <a:off x="6488965" y="5554611"/>
            <a:ext cx="376782" cy="376782"/>
            <a:chOff x="4319588" y="3635375"/>
            <a:chExt cx="285750" cy="285750"/>
          </a:xfrm>
          <a:solidFill>
            <a:schemeClr val="tx1"/>
          </a:solidFill>
        </p:grpSpPr>
        <p:sp>
          <p:nvSpPr>
            <p:cNvPr id="13" name="Freeform 199">
              <a:extLst>
                <a:ext uri="{FF2B5EF4-FFF2-40B4-BE49-F238E27FC236}">
                  <a16:creationId xmlns:a16="http://schemas.microsoft.com/office/drawing/2014/main" id="{EA2B778A-41BA-3B66-EA57-0B112AB53B11}"/>
                </a:ext>
              </a:extLst>
            </p:cNvPr>
            <p:cNvSpPr>
              <a:spLocks/>
            </p:cNvSpPr>
            <p:nvPr/>
          </p:nvSpPr>
          <p:spPr bwMode="auto">
            <a:xfrm>
              <a:off x="4403725" y="3676650"/>
              <a:ext cx="117475" cy="33338"/>
            </a:xfrm>
            <a:custGeom>
              <a:avLst/>
              <a:gdLst>
                <a:gd name="T0" fmla="*/ 372 w 372"/>
                <a:gd name="T1" fmla="*/ 87 h 105"/>
                <a:gd name="T2" fmla="*/ 369 w 372"/>
                <a:gd name="T3" fmla="*/ 82 h 105"/>
                <a:gd name="T4" fmla="*/ 366 w 372"/>
                <a:gd name="T5" fmla="*/ 78 h 105"/>
                <a:gd name="T6" fmla="*/ 360 w 372"/>
                <a:gd name="T7" fmla="*/ 76 h 105"/>
                <a:gd name="T8" fmla="*/ 337 w 372"/>
                <a:gd name="T9" fmla="*/ 75 h 105"/>
                <a:gd name="T10" fmla="*/ 301 w 372"/>
                <a:gd name="T11" fmla="*/ 71 h 105"/>
                <a:gd name="T12" fmla="*/ 275 w 372"/>
                <a:gd name="T13" fmla="*/ 67 h 105"/>
                <a:gd name="T14" fmla="*/ 253 w 372"/>
                <a:gd name="T15" fmla="*/ 60 h 105"/>
                <a:gd name="T16" fmla="*/ 237 w 372"/>
                <a:gd name="T17" fmla="*/ 52 h 105"/>
                <a:gd name="T18" fmla="*/ 225 w 372"/>
                <a:gd name="T19" fmla="*/ 42 h 105"/>
                <a:gd name="T20" fmla="*/ 215 w 372"/>
                <a:gd name="T21" fmla="*/ 28 h 105"/>
                <a:gd name="T22" fmla="*/ 203 w 372"/>
                <a:gd name="T23" fmla="*/ 11 h 105"/>
                <a:gd name="T24" fmla="*/ 194 w 372"/>
                <a:gd name="T25" fmla="*/ 2 h 105"/>
                <a:gd name="T26" fmla="*/ 189 w 372"/>
                <a:gd name="T27" fmla="*/ 0 h 105"/>
                <a:gd name="T28" fmla="*/ 183 w 372"/>
                <a:gd name="T29" fmla="*/ 0 h 105"/>
                <a:gd name="T30" fmla="*/ 178 w 372"/>
                <a:gd name="T31" fmla="*/ 2 h 105"/>
                <a:gd name="T32" fmla="*/ 169 w 372"/>
                <a:gd name="T33" fmla="*/ 11 h 105"/>
                <a:gd name="T34" fmla="*/ 159 w 372"/>
                <a:gd name="T35" fmla="*/ 28 h 105"/>
                <a:gd name="T36" fmla="*/ 147 w 372"/>
                <a:gd name="T37" fmla="*/ 42 h 105"/>
                <a:gd name="T38" fmla="*/ 135 w 372"/>
                <a:gd name="T39" fmla="*/ 51 h 105"/>
                <a:gd name="T40" fmla="*/ 119 w 372"/>
                <a:gd name="T41" fmla="*/ 60 h 105"/>
                <a:gd name="T42" fmla="*/ 99 w 372"/>
                <a:gd name="T43" fmla="*/ 67 h 105"/>
                <a:gd name="T44" fmla="*/ 71 w 372"/>
                <a:gd name="T45" fmla="*/ 71 h 105"/>
                <a:gd name="T46" fmla="*/ 37 w 372"/>
                <a:gd name="T47" fmla="*/ 75 h 105"/>
                <a:gd name="T48" fmla="*/ 13 w 372"/>
                <a:gd name="T49" fmla="*/ 76 h 105"/>
                <a:gd name="T50" fmla="*/ 8 w 372"/>
                <a:gd name="T51" fmla="*/ 78 h 105"/>
                <a:gd name="T52" fmla="*/ 3 w 372"/>
                <a:gd name="T53" fmla="*/ 82 h 105"/>
                <a:gd name="T54" fmla="*/ 1 w 372"/>
                <a:gd name="T55" fmla="*/ 87 h 105"/>
                <a:gd name="T56" fmla="*/ 1 w 372"/>
                <a:gd name="T57" fmla="*/ 93 h 105"/>
                <a:gd name="T58" fmla="*/ 3 w 372"/>
                <a:gd name="T59" fmla="*/ 98 h 105"/>
                <a:gd name="T60" fmla="*/ 8 w 372"/>
                <a:gd name="T61" fmla="*/ 102 h 105"/>
                <a:gd name="T62" fmla="*/ 13 w 372"/>
                <a:gd name="T63" fmla="*/ 105 h 105"/>
                <a:gd name="T64" fmla="*/ 38 w 372"/>
                <a:gd name="T65" fmla="*/ 105 h 105"/>
                <a:gd name="T66" fmla="*/ 76 w 372"/>
                <a:gd name="T67" fmla="*/ 101 h 105"/>
                <a:gd name="T68" fmla="*/ 106 w 372"/>
                <a:gd name="T69" fmla="*/ 96 h 105"/>
                <a:gd name="T70" fmla="*/ 131 w 372"/>
                <a:gd name="T71" fmla="*/ 87 h 105"/>
                <a:gd name="T72" fmla="*/ 150 w 372"/>
                <a:gd name="T73" fmla="*/ 78 h 105"/>
                <a:gd name="T74" fmla="*/ 164 w 372"/>
                <a:gd name="T75" fmla="*/ 67 h 105"/>
                <a:gd name="T76" fmla="*/ 179 w 372"/>
                <a:gd name="T77" fmla="*/ 51 h 105"/>
                <a:gd name="T78" fmla="*/ 193 w 372"/>
                <a:gd name="T79" fmla="*/ 51 h 105"/>
                <a:gd name="T80" fmla="*/ 208 w 372"/>
                <a:gd name="T81" fmla="*/ 67 h 105"/>
                <a:gd name="T82" fmla="*/ 222 w 372"/>
                <a:gd name="T83" fmla="*/ 78 h 105"/>
                <a:gd name="T84" fmla="*/ 241 w 372"/>
                <a:gd name="T85" fmla="*/ 87 h 105"/>
                <a:gd name="T86" fmla="*/ 266 w 372"/>
                <a:gd name="T87" fmla="*/ 96 h 105"/>
                <a:gd name="T88" fmla="*/ 297 w 372"/>
                <a:gd name="T89" fmla="*/ 101 h 105"/>
                <a:gd name="T90" fmla="*/ 335 w 372"/>
                <a:gd name="T91" fmla="*/ 105 h 105"/>
                <a:gd name="T92" fmla="*/ 360 w 372"/>
                <a:gd name="T93" fmla="*/ 105 h 105"/>
                <a:gd name="T94" fmla="*/ 366 w 372"/>
                <a:gd name="T95" fmla="*/ 102 h 105"/>
                <a:gd name="T96" fmla="*/ 369 w 372"/>
                <a:gd name="T97" fmla="*/ 98 h 105"/>
                <a:gd name="T98" fmla="*/ 372 w 372"/>
                <a:gd name="T99" fmla="*/ 93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72" h="105">
                  <a:moveTo>
                    <a:pt x="372" y="90"/>
                  </a:moveTo>
                  <a:lnTo>
                    <a:pt x="372" y="87"/>
                  </a:lnTo>
                  <a:lnTo>
                    <a:pt x="371" y="84"/>
                  </a:lnTo>
                  <a:lnTo>
                    <a:pt x="369" y="82"/>
                  </a:lnTo>
                  <a:lnTo>
                    <a:pt x="368" y="80"/>
                  </a:lnTo>
                  <a:lnTo>
                    <a:pt x="366" y="78"/>
                  </a:lnTo>
                  <a:lnTo>
                    <a:pt x="362" y="77"/>
                  </a:lnTo>
                  <a:lnTo>
                    <a:pt x="360" y="76"/>
                  </a:lnTo>
                  <a:lnTo>
                    <a:pt x="357" y="75"/>
                  </a:lnTo>
                  <a:lnTo>
                    <a:pt x="337" y="75"/>
                  </a:lnTo>
                  <a:lnTo>
                    <a:pt x="317" y="74"/>
                  </a:lnTo>
                  <a:lnTo>
                    <a:pt x="301" y="71"/>
                  </a:lnTo>
                  <a:lnTo>
                    <a:pt x="287" y="69"/>
                  </a:lnTo>
                  <a:lnTo>
                    <a:pt x="275" y="67"/>
                  </a:lnTo>
                  <a:lnTo>
                    <a:pt x="263" y="64"/>
                  </a:lnTo>
                  <a:lnTo>
                    <a:pt x="253" y="60"/>
                  </a:lnTo>
                  <a:lnTo>
                    <a:pt x="245" y="55"/>
                  </a:lnTo>
                  <a:lnTo>
                    <a:pt x="237" y="52"/>
                  </a:lnTo>
                  <a:lnTo>
                    <a:pt x="231" y="47"/>
                  </a:lnTo>
                  <a:lnTo>
                    <a:pt x="225" y="42"/>
                  </a:lnTo>
                  <a:lnTo>
                    <a:pt x="221" y="38"/>
                  </a:lnTo>
                  <a:lnTo>
                    <a:pt x="215" y="28"/>
                  </a:lnTo>
                  <a:lnTo>
                    <a:pt x="209" y="20"/>
                  </a:lnTo>
                  <a:lnTo>
                    <a:pt x="203" y="11"/>
                  </a:lnTo>
                  <a:lnTo>
                    <a:pt x="197" y="4"/>
                  </a:lnTo>
                  <a:lnTo>
                    <a:pt x="194" y="2"/>
                  </a:lnTo>
                  <a:lnTo>
                    <a:pt x="192" y="1"/>
                  </a:lnTo>
                  <a:lnTo>
                    <a:pt x="189" y="0"/>
                  </a:lnTo>
                  <a:lnTo>
                    <a:pt x="187" y="0"/>
                  </a:lnTo>
                  <a:lnTo>
                    <a:pt x="183" y="0"/>
                  </a:lnTo>
                  <a:lnTo>
                    <a:pt x="180" y="1"/>
                  </a:lnTo>
                  <a:lnTo>
                    <a:pt x="178" y="2"/>
                  </a:lnTo>
                  <a:lnTo>
                    <a:pt x="176" y="4"/>
                  </a:lnTo>
                  <a:lnTo>
                    <a:pt x="169" y="11"/>
                  </a:lnTo>
                  <a:lnTo>
                    <a:pt x="164" y="20"/>
                  </a:lnTo>
                  <a:lnTo>
                    <a:pt x="159" y="28"/>
                  </a:lnTo>
                  <a:lnTo>
                    <a:pt x="151" y="38"/>
                  </a:lnTo>
                  <a:lnTo>
                    <a:pt x="147" y="42"/>
                  </a:lnTo>
                  <a:lnTo>
                    <a:pt x="142" y="47"/>
                  </a:lnTo>
                  <a:lnTo>
                    <a:pt x="135" y="51"/>
                  </a:lnTo>
                  <a:lnTo>
                    <a:pt x="128" y="55"/>
                  </a:lnTo>
                  <a:lnTo>
                    <a:pt x="119" y="60"/>
                  </a:lnTo>
                  <a:lnTo>
                    <a:pt x="109" y="64"/>
                  </a:lnTo>
                  <a:lnTo>
                    <a:pt x="99" y="67"/>
                  </a:lnTo>
                  <a:lnTo>
                    <a:pt x="86" y="69"/>
                  </a:lnTo>
                  <a:lnTo>
                    <a:pt x="71" y="71"/>
                  </a:lnTo>
                  <a:lnTo>
                    <a:pt x="55" y="74"/>
                  </a:lnTo>
                  <a:lnTo>
                    <a:pt x="37" y="75"/>
                  </a:lnTo>
                  <a:lnTo>
                    <a:pt x="15" y="75"/>
                  </a:lnTo>
                  <a:lnTo>
                    <a:pt x="13" y="76"/>
                  </a:lnTo>
                  <a:lnTo>
                    <a:pt x="10" y="77"/>
                  </a:lnTo>
                  <a:lnTo>
                    <a:pt x="8" y="78"/>
                  </a:lnTo>
                  <a:lnTo>
                    <a:pt x="5" y="80"/>
                  </a:lnTo>
                  <a:lnTo>
                    <a:pt x="3" y="82"/>
                  </a:lnTo>
                  <a:lnTo>
                    <a:pt x="2" y="84"/>
                  </a:lnTo>
                  <a:lnTo>
                    <a:pt x="1" y="87"/>
                  </a:lnTo>
                  <a:lnTo>
                    <a:pt x="0" y="90"/>
                  </a:lnTo>
                  <a:lnTo>
                    <a:pt x="1" y="93"/>
                  </a:lnTo>
                  <a:lnTo>
                    <a:pt x="2" y="96"/>
                  </a:lnTo>
                  <a:lnTo>
                    <a:pt x="3" y="98"/>
                  </a:lnTo>
                  <a:lnTo>
                    <a:pt x="5" y="100"/>
                  </a:lnTo>
                  <a:lnTo>
                    <a:pt x="8" y="102"/>
                  </a:lnTo>
                  <a:lnTo>
                    <a:pt x="10" y="104"/>
                  </a:lnTo>
                  <a:lnTo>
                    <a:pt x="13" y="105"/>
                  </a:lnTo>
                  <a:lnTo>
                    <a:pt x="15" y="105"/>
                  </a:lnTo>
                  <a:lnTo>
                    <a:pt x="38" y="105"/>
                  </a:lnTo>
                  <a:lnTo>
                    <a:pt x="58" y="104"/>
                  </a:lnTo>
                  <a:lnTo>
                    <a:pt x="76" y="101"/>
                  </a:lnTo>
                  <a:lnTo>
                    <a:pt x="92" y="99"/>
                  </a:lnTo>
                  <a:lnTo>
                    <a:pt x="106" y="96"/>
                  </a:lnTo>
                  <a:lnTo>
                    <a:pt x="119" y="92"/>
                  </a:lnTo>
                  <a:lnTo>
                    <a:pt x="131" y="87"/>
                  </a:lnTo>
                  <a:lnTo>
                    <a:pt x="142" y="83"/>
                  </a:lnTo>
                  <a:lnTo>
                    <a:pt x="150" y="78"/>
                  </a:lnTo>
                  <a:lnTo>
                    <a:pt x="158" y="72"/>
                  </a:lnTo>
                  <a:lnTo>
                    <a:pt x="164" y="67"/>
                  </a:lnTo>
                  <a:lnTo>
                    <a:pt x="171" y="62"/>
                  </a:lnTo>
                  <a:lnTo>
                    <a:pt x="179" y="51"/>
                  </a:lnTo>
                  <a:lnTo>
                    <a:pt x="187" y="41"/>
                  </a:lnTo>
                  <a:lnTo>
                    <a:pt x="193" y="51"/>
                  </a:lnTo>
                  <a:lnTo>
                    <a:pt x="203" y="62"/>
                  </a:lnTo>
                  <a:lnTo>
                    <a:pt x="208" y="67"/>
                  </a:lnTo>
                  <a:lnTo>
                    <a:pt x="215" y="72"/>
                  </a:lnTo>
                  <a:lnTo>
                    <a:pt x="222" y="78"/>
                  </a:lnTo>
                  <a:lnTo>
                    <a:pt x="232" y="83"/>
                  </a:lnTo>
                  <a:lnTo>
                    <a:pt x="241" y="87"/>
                  </a:lnTo>
                  <a:lnTo>
                    <a:pt x="253" y="92"/>
                  </a:lnTo>
                  <a:lnTo>
                    <a:pt x="266" y="96"/>
                  </a:lnTo>
                  <a:lnTo>
                    <a:pt x="280" y="99"/>
                  </a:lnTo>
                  <a:lnTo>
                    <a:pt x="297" y="101"/>
                  </a:lnTo>
                  <a:lnTo>
                    <a:pt x="315" y="104"/>
                  </a:lnTo>
                  <a:lnTo>
                    <a:pt x="335" y="105"/>
                  </a:lnTo>
                  <a:lnTo>
                    <a:pt x="357" y="105"/>
                  </a:lnTo>
                  <a:lnTo>
                    <a:pt x="360" y="105"/>
                  </a:lnTo>
                  <a:lnTo>
                    <a:pt x="362" y="104"/>
                  </a:lnTo>
                  <a:lnTo>
                    <a:pt x="366" y="102"/>
                  </a:lnTo>
                  <a:lnTo>
                    <a:pt x="368" y="100"/>
                  </a:lnTo>
                  <a:lnTo>
                    <a:pt x="369" y="98"/>
                  </a:lnTo>
                  <a:lnTo>
                    <a:pt x="371" y="96"/>
                  </a:lnTo>
                  <a:lnTo>
                    <a:pt x="372" y="93"/>
                  </a:lnTo>
                  <a:lnTo>
                    <a:pt x="372" y="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200">
              <a:extLst>
                <a:ext uri="{FF2B5EF4-FFF2-40B4-BE49-F238E27FC236}">
                  <a16:creationId xmlns:a16="http://schemas.microsoft.com/office/drawing/2014/main" id="{7840FDE5-7B84-06AC-AD70-25FD9BC803CF}"/>
                </a:ext>
              </a:extLst>
            </p:cNvPr>
            <p:cNvSpPr>
              <a:spLocks noEditPoints="1"/>
            </p:cNvSpPr>
            <p:nvPr/>
          </p:nvSpPr>
          <p:spPr bwMode="auto">
            <a:xfrm>
              <a:off x="4319588" y="3635375"/>
              <a:ext cx="285750" cy="285750"/>
            </a:xfrm>
            <a:custGeom>
              <a:avLst/>
              <a:gdLst>
                <a:gd name="T0" fmla="*/ 37 w 902"/>
                <a:gd name="T1" fmla="*/ 751 h 901"/>
                <a:gd name="T2" fmla="*/ 74 w 902"/>
                <a:gd name="T3" fmla="*/ 691 h 901"/>
                <a:gd name="T4" fmla="*/ 365 w 902"/>
                <a:gd name="T5" fmla="*/ 607 h 901"/>
                <a:gd name="T6" fmla="*/ 452 w 902"/>
                <a:gd name="T7" fmla="*/ 636 h 901"/>
                <a:gd name="T8" fmla="*/ 540 w 902"/>
                <a:gd name="T9" fmla="*/ 607 h 901"/>
                <a:gd name="T10" fmla="*/ 828 w 902"/>
                <a:gd name="T11" fmla="*/ 691 h 901"/>
                <a:gd name="T12" fmla="*/ 865 w 902"/>
                <a:gd name="T13" fmla="*/ 751 h 901"/>
                <a:gd name="T14" fmla="*/ 751 w 902"/>
                <a:gd name="T15" fmla="*/ 354 h 901"/>
                <a:gd name="T16" fmla="*/ 707 w 902"/>
                <a:gd name="T17" fmla="*/ 391 h 901"/>
                <a:gd name="T18" fmla="*/ 738 w 902"/>
                <a:gd name="T19" fmla="*/ 314 h 901"/>
                <a:gd name="T20" fmla="*/ 555 w 902"/>
                <a:gd name="T21" fmla="*/ 568 h 901"/>
                <a:gd name="T22" fmla="*/ 546 w 902"/>
                <a:gd name="T23" fmla="*/ 569 h 901"/>
                <a:gd name="T24" fmla="*/ 504 w 902"/>
                <a:gd name="T25" fmla="*/ 592 h 901"/>
                <a:gd name="T26" fmla="*/ 432 w 902"/>
                <a:gd name="T27" fmla="*/ 604 h 901"/>
                <a:gd name="T28" fmla="*/ 360 w 902"/>
                <a:gd name="T29" fmla="*/ 570 h 901"/>
                <a:gd name="T30" fmla="*/ 291 w 902"/>
                <a:gd name="T31" fmla="*/ 493 h 901"/>
                <a:gd name="T32" fmla="*/ 277 w 902"/>
                <a:gd name="T33" fmla="*/ 417 h 901"/>
                <a:gd name="T34" fmla="*/ 226 w 902"/>
                <a:gd name="T35" fmla="*/ 390 h 901"/>
                <a:gd name="T36" fmla="*/ 222 w 902"/>
                <a:gd name="T37" fmla="*/ 343 h 901"/>
                <a:gd name="T38" fmla="*/ 222 w 902"/>
                <a:gd name="T39" fmla="*/ 167 h 901"/>
                <a:gd name="T40" fmla="*/ 266 w 902"/>
                <a:gd name="T41" fmla="*/ 86 h 901"/>
                <a:gd name="T42" fmla="*/ 336 w 902"/>
                <a:gd name="T43" fmla="*/ 46 h 901"/>
                <a:gd name="T44" fmla="*/ 434 w 902"/>
                <a:gd name="T45" fmla="*/ 30 h 901"/>
                <a:gd name="T46" fmla="*/ 541 w 902"/>
                <a:gd name="T47" fmla="*/ 38 h 901"/>
                <a:gd name="T48" fmla="*/ 619 w 902"/>
                <a:gd name="T49" fmla="*/ 73 h 901"/>
                <a:gd name="T50" fmla="*/ 667 w 902"/>
                <a:gd name="T51" fmla="*/ 128 h 901"/>
                <a:gd name="T52" fmla="*/ 662 w 902"/>
                <a:gd name="T53" fmla="*/ 282 h 901"/>
                <a:gd name="T54" fmla="*/ 663 w 902"/>
                <a:gd name="T55" fmla="*/ 411 h 901"/>
                <a:gd name="T56" fmla="*/ 707 w 902"/>
                <a:gd name="T57" fmla="*/ 421 h 901"/>
                <a:gd name="T58" fmla="*/ 714 w 902"/>
                <a:gd name="T59" fmla="*/ 461 h 901"/>
                <a:gd name="T60" fmla="*/ 667 w 902"/>
                <a:gd name="T61" fmla="*/ 481 h 901"/>
                <a:gd name="T62" fmla="*/ 437 w 902"/>
                <a:gd name="T63" fmla="*/ 466 h 901"/>
                <a:gd name="T64" fmla="*/ 407 w 902"/>
                <a:gd name="T65" fmla="*/ 490 h 901"/>
                <a:gd name="T66" fmla="*/ 425 w 902"/>
                <a:gd name="T67" fmla="*/ 524 h 901"/>
                <a:gd name="T68" fmla="*/ 537 w 902"/>
                <a:gd name="T69" fmla="*/ 511 h 901"/>
                <a:gd name="T70" fmla="*/ 713 w 902"/>
                <a:gd name="T71" fmla="*/ 499 h 901"/>
                <a:gd name="T72" fmla="*/ 749 w 902"/>
                <a:gd name="T73" fmla="*/ 460 h 901"/>
                <a:gd name="T74" fmla="*/ 769 w 902"/>
                <a:gd name="T75" fmla="*/ 386 h 901"/>
                <a:gd name="T76" fmla="*/ 781 w 902"/>
                <a:gd name="T77" fmla="*/ 331 h 901"/>
                <a:gd name="T78" fmla="*/ 754 w 902"/>
                <a:gd name="T79" fmla="*/ 288 h 901"/>
                <a:gd name="T80" fmla="*/ 707 w 902"/>
                <a:gd name="T81" fmla="*/ 270 h 901"/>
                <a:gd name="T82" fmla="*/ 710 w 902"/>
                <a:gd name="T83" fmla="*/ 160 h 901"/>
                <a:gd name="T84" fmla="*/ 676 w 902"/>
                <a:gd name="T85" fmla="*/ 85 h 901"/>
                <a:gd name="T86" fmla="*/ 605 w 902"/>
                <a:gd name="T87" fmla="*/ 29 h 901"/>
                <a:gd name="T88" fmla="*/ 504 w 902"/>
                <a:gd name="T89" fmla="*/ 2 h 901"/>
                <a:gd name="T90" fmla="*/ 383 w 902"/>
                <a:gd name="T91" fmla="*/ 4 h 901"/>
                <a:gd name="T92" fmla="*/ 285 w 902"/>
                <a:gd name="T93" fmla="*/ 35 h 901"/>
                <a:gd name="T94" fmla="*/ 219 w 902"/>
                <a:gd name="T95" fmla="*/ 96 h 901"/>
                <a:gd name="T96" fmla="*/ 190 w 902"/>
                <a:gd name="T97" fmla="*/ 179 h 901"/>
                <a:gd name="T98" fmla="*/ 193 w 902"/>
                <a:gd name="T99" fmla="*/ 332 h 901"/>
                <a:gd name="T100" fmla="*/ 200 w 902"/>
                <a:gd name="T101" fmla="*/ 405 h 901"/>
                <a:gd name="T102" fmla="*/ 248 w 902"/>
                <a:gd name="T103" fmla="*/ 455 h 901"/>
                <a:gd name="T104" fmla="*/ 294 w 902"/>
                <a:gd name="T105" fmla="*/ 550 h 901"/>
                <a:gd name="T106" fmla="*/ 63 w 902"/>
                <a:gd name="T107" fmla="*/ 661 h 901"/>
                <a:gd name="T108" fmla="*/ 12 w 902"/>
                <a:gd name="T109" fmla="*/ 730 h 901"/>
                <a:gd name="T110" fmla="*/ 902 w 902"/>
                <a:gd name="T111" fmla="*/ 901 h 901"/>
                <a:gd name="T112" fmla="*/ 885 w 902"/>
                <a:gd name="T113" fmla="*/ 719 h 901"/>
                <a:gd name="T114" fmla="*/ 828 w 902"/>
                <a:gd name="T115" fmla="*/ 654 h 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2" h="901">
                  <a:moveTo>
                    <a:pt x="872" y="871"/>
                  </a:moveTo>
                  <a:lnTo>
                    <a:pt x="30" y="871"/>
                  </a:lnTo>
                  <a:lnTo>
                    <a:pt x="30" y="792"/>
                  </a:lnTo>
                  <a:lnTo>
                    <a:pt x="30" y="781"/>
                  </a:lnTo>
                  <a:lnTo>
                    <a:pt x="31" y="770"/>
                  </a:lnTo>
                  <a:lnTo>
                    <a:pt x="33" y="761"/>
                  </a:lnTo>
                  <a:lnTo>
                    <a:pt x="37" y="751"/>
                  </a:lnTo>
                  <a:lnTo>
                    <a:pt x="40" y="741"/>
                  </a:lnTo>
                  <a:lnTo>
                    <a:pt x="44" y="732"/>
                  </a:lnTo>
                  <a:lnTo>
                    <a:pt x="48" y="723"/>
                  </a:lnTo>
                  <a:lnTo>
                    <a:pt x="55" y="715"/>
                  </a:lnTo>
                  <a:lnTo>
                    <a:pt x="60" y="706"/>
                  </a:lnTo>
                  <a:lnTo>
                    <a:pt x="67" y="699"/>
                  </a:lnTo>
                  <a:lnTo>
                    <a:pt x="74" y="691"/>
                  </a:lnTo>
                  <a:lnTo>
                    <a:pt x="82" y="685"/>
                  </a:lnTo>
                  <a:lnTo>
                    <a:pt x="90" y="678"/>
                  </a:lnTo>
                  <a:lnTo>
                    <a:pt x="99" y="673"/>
                  </a:lnTo>
                  <a:lnTo>
                    <a:pt x="109" y="669"/>
                  </a:lnTo>
                  <a:lnTo>
                    <a:pt x="117" y="664"/>
                  </a:lnTo>
                  <a:lnTo>
                    <a:pt x="351" y="599"/>
                  </a:lnTo>
                  <a:lnTo>
                    <a:pt x="365" y="607"/>
                  </a:lnTo>
                  <a:lnTo>
                    <a:pt x="379" y="615"/>
                  </a:lnTo>
                  <a:lnTo>
                    <a:pt x="393" y="621"/>
                  </a:lnTo>
                  <a:lnTo>
                    <a:pt x="406" y="627"/>
                  </a:lnTo>
                  <a:lnTo>
                    <a:pt x="418" y="631"/>
                  </a:lnTo>
                  <a:lnTo>
                    <a:pt x="430" y="634"/>
                  </a:lnTo>
                  <a:lnTo>
                    <a:pt x="441" y="635"/>
                  </a:lnTo>
                  <a:lnTo>
                    <a:pt x="452" y="636"/>
                  </a:lnTo>
                  <a:lnTo>
                    <a:pt x="461" y="635"/>
                  </a:lnTo>
                  <a:lnTo>
                    <a:pt x="472" y="634"/>
                  </a:lnTo>
                  <a:lnTo>
                    <a:pt x="484" y="631"/>
                  </a:lnTo>
                  <a:lnTo>
                    <a:pt x="497" y="627"/>
                  </a:lnTo>
                  <a:lnTo>
                    <a:pt x="511" y="622"/>
                  </a:lnTo>
                  <a:lnTo>
                    <a:pt x="525" y="615"/>
                  </a:lnTo>
                  <a:lnTo>
                    <a:pt x="540" y="607"/>
                  </a:lnTo>
                  <a:lnTo>
                    <a:pt x="553" y="599"/>
                  </a:lnTo>
                  <a:lnTo>
                    <a:pt x="784" y="664"/>
                  </a:lnTo>
                  <a:lnTo>
                    <a:pt x="794" y="669"/>
                  </a:lnTo>
                  <a:lnTo>
                    <a:pt x="802" y="673"/>
                  </a:lnTo>
                  <a:lnTo>
                    <a:pt x="812" y="678"/>
                  </a:lnTo>
                  <a:lnTo>
                    <a:pt x="819" y="685"/>
                  </a:lnTo>
                  <a:lnTo>
                    <a:pt x="828" y="691"/>
                  </a:lnTo>
                  <a:lnTo>
                    <a:pt x="835" y="699"/>
                  </a:lnTo>
                  <a:lnTo>
                    <a:pt x="842" y="706"/>
                  </a:lnTo>
                  <a:lnTo>
                    <a:pt x="848" y="715"/>
                  </a:lnTo>
                  <a:lnTo>
                    <a:pt x="854" y="723"/>
                  </a:lnTo>
                  <a:lnTo>
                    <a:pt x="858" y="732"/>
                  </a:lnTo>
                  <a:lnTo>
                    <a:pt x="862" y="741"/>
                  </a:lnTo>
                  <a:lnTo>
                    <a:pt x="865" y="751"/>
                  </a:lnTo>
                  <a:lnTo>
                    <a:pt x="869" y="761"/>
                  </a:lnTo>
                  <a:lnTo>
                    <a:pt x="871" y="770"/>
                  </a:lnTo>
                  <a:lnTo>
                    <a:pt x="872" y="781"/>
                  </a:lnTo>
                  <a:lnTo>
                    <a:pt x="872" y="792"/>
                  </a:lnTo>
                  <a:lnTo>
                    <a:pt x="872" y="871"/>
                  </a:lnTo>
                  <a:close/>
                  <a:moveTo>
                    <a:pt x="752" y="345"/>
                  </a:moveTo>
                  <a:lnTo>
                    <a:pt x="751" y="354"/>
                  </a:lnTo>
                  <a:lnTo>
                    <a:pt x="749" y="362"/>
                  </a:lnTo>
                  <a:lnTo>
                    <a:pt x="744" y="369"/>
                  </a:lnTo>
                  <a:lnTo>
                    <a:pt x="738" y="377"/>
                  </a:lnTo>
                  <a:lnTo>
                    <a:pt x="731" y="382"/>
                  </a:lnTo>
                  <a:lnTo>
                    <a:pt x="724" y="387"/>
                  </a:lnTo>
                  <a:lnTo>
                    <a:pt x="715" y="390"/>
                  </a:lnTo>
                  <a:lnTo>
                    <a:pt x="707" y="391"/>
                  </a:lnTo>
                  <a:lnTo>
                    <a:pt x="692" y="391"/>
                  </a:lnTo>
                  <a:lnTo>
                    <a:pt x="692" y="300"/>
                  </a:lnTo>
                  <a:lnTo>
                    <a:pt x="707" y="300"/>
                  </a:lnTo>
                  <a:lnTo>
                    <a:pt x="715" y="301"/>
                  </a:lnTo>
                  <a:lnTo>
                    <a:pt x="724" y="304"/>
                  </a:lnTo>
                  <a:lnTo>
                    <a:pt x="731" y="308"/>
                  </a:lnTo>
                  <a:lnTo>
                    <a:pt x="738" y="314"/>
                  </a:lnTo>
                  <a:lnTo>
                    <a:pt x="744" y="321"/>
                  </a:lnTo>
                  <a:lnTo>
                    <a:pt x="749" y="329"/>
                  </a:lnTo>
                  <a:lnTo>
                    <a:pt x="751" y="336"/>
                  </a:lnTo>
                  <a:lnTo>
                    <a:pt x="752" y="345"/>
                  </a:lnTo>
                  <a:close/>
                  <a:moveTo>
                    <a:pt x="793" y="635"/>
                  </a:moveTo>
                  <a:lnTo>
                    <a:pt x="556" y="568"/>
                  </a:lnTo>
                  <a:lnTo>
                    <a:pt x="555" y="568"/>
                  </a:lnTo>
                  <a:lnTo>
                    <a:pt x="555" y="568"/>
                  </a:lnTo>
                  <a:lnTo>
                    <a:pt x="552" y="568"/>
                  </a:lnTo>
                  <a:lnTo>
                    <a:pt x="551" y="568"/>
                  </a:lnTo>
                  <a:lnTo>
                    <a:pt x="550" y="568"/>
                  </a:lnTo>
                  <a:lnTo>
                    <a:pt x="549" y="568"/>
                  </a:lnTo>
                  <a:lnTo>
                    <a:pt x="547" y="568"/>
                  </a:lnTo>
                  <a:lnTo>
                    <a:pt x="546" y="569"/>
                  </a:lnTo>
                  <a:lnTo>
                    <a:pt x="545" y="569"/>
                  </a:lnTo>
                  <a:lnTo>
                    <a:pt x="543" y="570"/>
                  </a:lnTo>
                  <a:lnTo>
                    <a:pt x="543" y="570"/>
                  </a:lnTo>
                  <a:lnTo>
                    <a:pt x="543" y="570"/>
                  </a:lnTo>
                  <a:lnTo>
                    <a:pt x="530" y="579"/>
                  </a:lnTo>
                  <a:lnTo>
                    <a:pt x="517" y="586"/>
                  </a:lnTo>
                  <a:lnTo>
                    <a:pt x="504" y="592"/>
                  </a:lnTo>
                  <a:lnTo>
                    <a:pt x="492" y="597"/>
                  </a:lnTo>
                  <a:lnTo>
                    <a:pt x="481" y="601"/>
                  </a:lnTo>
                  <a:lnTo>
                    <a:pt x="469" y="604"/>
                  </a:lnTo>
                  <a:lnTo>
                    <a:pt x="459" y="605"/>
                  </a:lnTo>
                  <a:lnTo>
                    <a:pt x="452" y="606"/>
                  </a:lnTo>
                  <a:lnTo>
                    <a:pt x="443" y="605"/>
                  </a:lnTo>
                  <a:lnTo>
                    <a:pt x="432" y="604"/>
                  </a:lnTo>
                  <a:lnTo>
                    <a:pt x="422" y="601"/>
                  </a:lnTo>
                  <a:lnTo>
                    <a:pt x="411" y="597"/>
                  </a:lnTo>
                  <a:lnTo>
                    <a:pt x="399" y="591"/>
                  </a:lnTo>
                  <a:lnTo>
                    <a:pt x="386" y="586"/>
                  </a:lnTo>
                  <a:lnTo>
                    <a:pt x="374" y="579"/>
                  </a:lnTo>
                  <a:lnTo>
                    <a:pt x="362" y="570"/>
                  </a:lnTo>
                  <a:lnTo>
                    <a:pt x="360" y="570"/>
                  </a:lnTo>
                  <a:lnTo>
                    <a:pt x="359" y="569"/>
                  </a:lnTo>
                  <a:lnTo>
                    <a:pt x="343" y="557"/>
                  </a:lnTo>
                  <a:lnTo>
                    <a:pt x="328" y="543"/>
                  </a:lnTo>
                  <a:lnTo>
                    <a:pt x="314" y="528"/>
                  </a:lnTo>
                  <a:lnTo>
                    <a:pt x="302" y="511"/>
                  </a:lnTo>
                  <a:lnTo>
                    <a:pt x="296" y="502"/>
                  </a:lnTo>
                  <a:lnTo>
                    <a:pt x="291" y="493"/>
                  </a:lnTo>
                  <a:lnTo>
                    <a:pt x="288" y="483"/>
                  </a:lnTo>
                  <a:lnTo>
                    <a:pt x="283" y="473"/>
                  </a:lnTo>
                  <a:lnTo>
                    <a:pt x="280" y="464"/>
                  </a:lnTo>
                  <a:lnTo>
                    <a:pt x="278" y="453"/>
                  </a:lnTo>
                  <a:lnTo>
                    <a:pt x="277" y="442"/>
                  </a:lnTo>
                  <a:lnTo>
                    <a:pt x="277" y="432"/>
                  </a:lnTo>
                  <a:lnTo>
                    <a:pt x="277" y="417"/>
                  </a:lnTo>
                  <a:lnTo>
                    <a:pt x="262" y="417"/>
                  </a:lnTo>
                  <a:lnTo>
                    <a:pt x="253" y="416"/>
                  </a:lnTo>
                  <a:lnTo>
                    <a:pt x="246" y="412"/>
                  </a:lnTo>
                  <a:lnTo>
                    <a:pt x="240" y="408"/>
                  </a:lnTo>
                  <a:lnTo>
                    <a:pt x="234" y="403"/>
                  </a:lnTo>
                  <a:lnTo>
                    <a:pt x="230" y="396"/>
                  </a:lnTo>
                  <a:lnTo>
                    <a:pt x="226" y="390"/>
                  </a:lnTo>
                  <a:lnTo>
                    <a:pt x="223" y="382"/>
                  </a:lnTo>
                  <a:lnTo>
                    <a:pt x="221" y="376"/>
                  </a:lnTo>
                  <a:lnTo>
                    <a:pt x="220" y="368"/>
                  </a:lnTo>
                  <a:lnTo>
                    <a:pt x="219" y="361"/>
                  </a:lnTo>
                  <a:lnTo>
                    <a:pt x="219" y="354"/>
                  </a:lnTo>
                  <a:lnTo>
                    <a:pt x="220" y="348"/>
                  </a:lnTo>
                  <a:lnTo>
                    <a:pt x="222" y="343"/>
                  </a:lnTo>
                  <a:lnTo>
                    <a:pt x="224" y="337"/>
                  </a:lnTo>
                  <a:lnTo>
                    <a:pt x="226" y="334"/>
                  </a:lnTo>
                  <a:lnTo>
                    <a:pt x="231" y="331"/>
                  </a:lnTo>
                  <a:lnTo>
                    <a:pt x="240" y="327"/>
                  </a:lnTo>
                  <a:lnTo>
                    <a:pt x="220" y="202"/>
                  </a:lnTo>
                  <a:lnTo>
                    <a:pt x="219" y="193"/>
                  </a:lnTo>
                  <a:lnTo>
                    <a:pt x="222" y="167"/>
                  </a:lnTo>
                  <a:lnTo>
                    <a:pt x="226" y="150"/>
                  </a:lnTo>
                  <a:lnTo>
                    <a:pt x="234" y="131"/>
                  </a:lnTo>
                  <a:lnTo>
                    <a:pt x="238" y="122"/>
                  </a:lnTo>
                  <a:lnTo>
                    <a:pt x="244" y="113"/>
                  </a:lnTo>
                  <a:lnTo>
                    <a:pt x="250" y="104"/>
                  </a:lnTo>
                  <a:lnTo>
                    <a:pt x="259" y="94"/>
                  </a:lnTo>
                  <a:lnTo>
                    <a:pt x="266" y="86"/>
                  </a:lnTo>
                  <a:lnTo>
                    <a:pt x="274" y="79"/>
                  </a:lnTo>
                  <a:lnTo>
                    <a:pt x="283" y="73"/>
                  </a:lnTo>
                  <a:lnTo>
                    <a:pt x="292" y="66"/>
                  </a:lnTo>
                  <a:lnTo>
                    <a:pt x="303" y="61"/>
                  </a:lnTo>
                  <a:lnTo>
                    <a:pt x="313" y="55"/>
                  </a:lnTo>
                  <a:lnTo>
                    <a:pt x="324" y="50"/>
                  </a:lnTo>
                  <a:lnTo>
                    <a:pt x="336" y="46"/>
                  </a:lnTo>
                  <a:lnTo>
                    <a:pt x="349" y="42"/>
                  </a:lnTo>
                  <a:lnTo>
                    <a:pt x="362" y="38"/>
                  </a:lnTo>
                  <a:lnTo>
                    <a:pt x="374" y="36"/>
                  </a:lnTo>
                  <a:lnTo>
                    <a:pt x="388" y="34"/>
                  </a:lnTo>
                  <a:lnTo>
                    <a:pt x="403" y="32"/>
                  </a:lnTo>
                  <a:lnTo>
                    <a:pt x="418" y="31"/>
                  </a:lnTo>
                  <a:lnTo>
                    <a:pt x="434" y="30"/>
                  </a:lnTo>
                  <a:lnTo>
                    <a:pt x="452" y="30"/>
                  </a:lnTo>
                  <a:lnTo>
                    <a:pt x="468" y="30"/>
                  </a:lnTo>
                  <a:lnTo>
                    <a:pt x="484" y="31"/>
                  </a:lnTo>
                  <a:lnTo>
                    <a:pt x="499" y="32"/>
                  </a:lnTo>
                  <a:lnTo>
                    <a:pt x="514" y="34"/>
                  </a:lnTo>
                  <a:lnTo>
                    <a:pt x="528" y="36"/>
                  </a:lnTo>
                  <a:lnTo>
                    <a:pt x="541" y="38"/>
                  </a:lnTo>
                  <a:lnTo>
                    <a:pt x="553" y="41"/>
                  </a:lnTo>
                  <a:lnTo>
                    <a:pt x="566" y="46"/>
                  </a:lnTo>
                  <a:lnTo>
                    <a:pt x="578" y="50"/>
                  </a:lnTo>
                  <a:lnTo>
                    <a:pt x="589" y="54"/>
                  </a:lnTo>
                  <a:lnTo>
                    <a:pt x="600" y="60"/>
                  </a:lnTo>
                  <a:lnTo>
                    <a:pt x="610" y="66"/>
                  </a:lnTo>
                  <a:lnTo>
                    <a:pt x="619" y="73"/>
                  </a:lnTo>
                  <a:lnTo>
                    <a:pt x="629" y="79"/>
                  </a:lnTo>
                  <a:lnTo>
                    <a:pt x="636" y="86"/>
                  </a:lnTo>
                  <a:lnTo>
                    <a:pt x="644" y="94"/>
                  </a:lnTo>
                  <a:lnTo>
                    <a:pt x="651" y="103"/>
                  </a:lnTo>
                  <a:lnTo>
                    <a:pt x="657" y="111"/>
                  </a:lnTo>
                  <a:lnTo>
                    <a:pt x="663" y="120"/>
                  </a:lnTo>
                  <a:lnTo>
                    <a:pt x="667" y="128"/>
                  </a:lnTo>
                  <a:lnTo>
                    <a:pt x="675" y="145"/>
                  </a:lnTo>
                  <a:lnTo>
                    <a:pt x="679" y="161"/>
                  </a:lnTo>
                  <a:lnTo>
                    <a:pt x="681" y="175"/>
                  </a:lnTo>
                  <a:lnTo>
                    <a:pt x="683" y="188"/>
                  </a:lnTo>
                  <a:lnTo>
                    <a:pt x="683" y="197"/>
                  </a:lnTo>
                  <a:lnTo>
                    <a:pt x="683" y="201"/>
                  </a:lnTo>
                  <a:lnTo>
                    <a:pt x="662" y="282"/>
                  </a:lnTo>
                  <a:lnTo>
                    <a:pt x="662" y="283"/>
                  </a:lnTo>
                  <a:lnTo>
                    <a:pt x="662" y="284"/>
                  </a:lnTo>
                  <a:lnTo>
                    <a:pt x="662" y="284"/>
                  </a:lnTo>
                  <a:lnTo>
                    <a:pt x="662" y="285"/>
                  </a:lnTo>
                  <a:lnTo>
                    <a:pt x="662" y="406"/>
                  </a:lnTo>
                  <a:lnTo>
                    <a:pt x="662" y="408"/>
                  </a:lnTo>
                  <a:lnTo>
                    <a:pt x="663" y="411"/>
                  </a:lnTo>
                  <a:lnTo>
                    <a:pt x="664" y="413"/>
                  </a:lnTo>
                  <a:lnTo>
                    <a:pt x="666" y="417"/>
                  </a:lnTo>
                  <a:lnTo>
                    <a:pt x="668" y="418"/>
                  </a:lnTo>
                  <a:lnTo>
                    <a:pt x="671" y="420"/>
                  </a:lnTo>
                  <a:lnTo>
                    <a:pt x="674" y="420"/>
                  </a:lnTo>
                  <a:lnTo>
                    <a:pt x="677" y="421"/>
                  </a:lnTo>
                  <a:lnTo>
                    <a:pt x="707" y="421"/>
                  </a:lnTo>
                  <a:lnTo>
                    <a:pt x="714" y="420"/>
                  </a:lnTo>
                  <a:lnTo>
                    <a:pt x="722" y="419"/>
                  </a:lnTo>
                  <a:lnTo>
                    <a:pt x="722" y="436"/>
                  </a:lnTo>
                  <a:lnTo>
                    <a:pt x="722" y="443"/>
                  </a:lnTo>
                  <a:lnTo>
                    <a:pt x="720" y="450"/>
                  </a:lnTo>
                  <a:lnTo>
                    <a:pt x="718" y="455"/>
                  </a:lnTo>
                  <a:lnTo>
                    <a:pt x="714" y="461"/>
                  </a:lnTo>
                  <a:lnTo>
                    <a:pt x="710" y="465"/>
                  </a:lnTo>
                  <a:lnTo>
                    <a:pt x="706" y="468"/>
                  </a:lnTo>
                  <a:lnTo>
                    <a:pt x="701" y="471"/>
                  </a:lnTo>
                  <a:lnTo>
                    <a:pt x="696" y="473"/>
                  </a:lnTo>
                  <a:lnTo>
                    <a:pt x="685" y="478"/>
                  </a:lnTo>
                  <a:lnTo>
                    <a:pt x="676" y="480"/>
                  </a:lnTo>
                  <a:lnTo>
                    <a:pt x="667" y="481"/>
                  </a:lnTo>
                  <a:lnTo>
                    <a:pt x="660" y="481"/>
                  </a:lnTo>
                  <a:lnTo>
                    <a:pt x="537" y="481"/>
                  </a:lnTo>
                  <a:lnTo>
                    <a:pt x="533" y="475"/>
                  </a:lnTo>
                  <a:lnTo>
                    <a:pt x="527" y="470"/>
                  </a:lnTo>
                  <a:lnTo>
                    <a:pt x="519" y="467"/>
                  </a:lnTo>
                  <a:lnTo>
                    <a:pt x="512" y="466"/>
                  </a:lnTo>
                  <a:lnTo>
                    <a:pt x="437" y="466"/>
                  </a:lnTo>
                  <a:lnTo>
                    <a:pt x="430" y="466"/>
                  </a:lnTo>
                  <a:lnTo>
                    <a:pt x="425" y="468"/>
                  </a:lnTo>
                  <a:lnTo>
                    <a:pt x="419" y="471"/>
                  </a:lnTo>
                  <a:lnTo>
                    <a:pt x="415" y="475"/>
                  </a:lnTo>
                  <a:lnTo>
                    <a:pt x="411" y="479"/>
                  </a:lnTo>
                  <a:lnTo>
                    <a:pt x="409" y="484"/>
                  </a:lnTo>
                  <a:lnTo>
                    <a:pt x="407" y="490"/>
                  </a:lnTo>
                  <a:lnTo>
                    <a:pt x="407" y="496"/>
                  </a:lnTo>
                  <a:lnTo>
                    <a:pt x="407" y="501"/>
                  </a:lnTo>
                  <a:lnTo>
                    <a:pt x="409" y="508"/>
                  </a:lnTo>
                  <a:lnTo>
                    <a:pt x="411" y="512"/>
                  </a:lnTo>
                  <a:lnTo>
                    <a:pt x="415" y="517"/>
                  </a:lnTo>
                  <a:lnTo>
                    <a:pt x="419" y="521"/>
                  </a:lnTo>
                  <a:lnTo>
                    <a:pt x="425" y="524"/>
                  </a:lnTo>
                  <a:lnTo>
                    <a:pt x="430" y="525"/>
                  </a:lnTo>
                  <a:lnTo>
                    <a:pt x="437" y="526"/>
                  </a:lnTo>
                  <a:lnTo>
                    <a:pt x="512" y="526"/>
                  </a:lnTo>
                  <a:lnTo>
                    <a:pt x="519" y="525"/>
                  </a:lnTo>
                  <a:lnTo>
                    <a:pt x="527" y="522"/>
                  </a:lnTo>
                  <a:lnTo>
                    <a:pt x="533" y="516"/>
                  </a:lnTo>
                  <a:lnTo>
                    <a:pt x="537" y="511"/>
                  </a:lnTo>
                  <a:lnTo>
                    <a:pt x="660" y="511"/>
                  </a:lnTo>
                  <a:lnTo>
                    <a:pt x="670" y="510"/>
                  </a:lnTo>
                  <a:lnTo>
                    <a:pt x="680" y="509"/>
                  </a:lnTo>
                  <a:lnTo>
                    <a:pt x="690" y="508"/>
                  </a:lnTo>
                  <a:lnTo>
                    <a:pt x="698" y="506"/>
                  </a:lnTo>
                  <a:lnTo>
                    <a:pt x="706" y="502"/>
                  </a:lnTo>
                  <a:lnTo>
                    <a:pt x="713" y="499"/>
                  </a:lnTo>
                  <a:lnTo>
                    <a:pt x="721" y="495"/>
                  </a:lnTo>
                  <a:lnTo>
                    <a:pt x="727" y="491"/>
                  </a:lnTo>
                  <a:lnTo>
                    <a:pt x="733" y="485"/>
                  </a:lnTo>
                  <a:lnTo>
                    <a:pt x="738" y="480"/>
                  </a:lnTo>
                  <a:lnTo>
                    <a:pt x="742" y="473"/>
                  </a:lnTo>
                  <a:lnTo>
                    <a:pt x="745" y="467"/>
                  </a:lnTo>
                  <a:lnTo>
                    <a:pt x="749" y="460"/>
                  </a:lnTo>
                  <a:lnTo>
                    <a:pt x="751" y="452"/>
                  </a:lnTo>
                  <a:lnTo>
                    <a:pt x="752" y="443"/>
                  </a:lnTo>
                  <a:lnTo>
                    <a:pt x="752" y="436"/>
                  </a:lnTo>
                  <a:lnTo>
                    <a:pt x="752" y="404"/>
                  </a:lnTo>
                  <a:lnTo>
                    <a:pt x="758" y="398"/>
                  </a:lnTo>
                  <a:lnTo>
                    <a:pt x="765" y="392"/>
                  </a:lnTo>
                  <a:lnTo>
                    <a:pt x="769" y="386"/>
                  </a:lnTo>
                  <a:lnTo>
                    <a:pt x="773" y="378"/>
                  </a:lnTo>
                  <a:lnTo>
                    <a:pt x="778" y="371"/>
                  </a:lnTo>
                  <a:lnTo>
                    <a:pt x="780" y="362"/>
                  </a:lnTo>
                  <a:lnTo>
                    <a:pt x="782" y="354"/>
                  </a:lnTo>
                  <a:lnTo>
                    <a:pt x="782" y="346"/>
                  </a:lnTo>
                  <a:lnTo>
                    <a:pt x="782" y="338"/>
                  </a:lnTo>
                  <a:lnTo>
                    <a:pt x="781" y="331"/>
                  </a:lnTo>
                  <a:lnTo>
                    <a:pt x="779" y="323"/>
                  </a:lnTo>
                  <a:lnTo>
                    <a:pt x="776" y="317"/>
                  </a:lnTo>
                  <a:lnTo>
                    <a:pt x="772" y="311"/>
                  </a:lnTo>
                  <a:lnTo>
                    <a:pt x="769" y="304"/>
                  </a:lnTo>
                  <a:lnTo>
                    <a:pt x="765" y="298"/>
                  </a:lnTo>
                  <a:lnTo>
                    <a:pt x="759" y="292"/>
                  </a:lnTo>
                  <a:lnTo>
                    <a:pt x="754" y="288"/>
                  </a:lnTo>
                  <a:lnTo>
                    <a:pt x="749" y="284"/>
                  </a:lnTo>
                  <a:lnTo>
                    <a:pt x="742" y="279"/>
                  </a:lnTo>
                  <a:lnTo>
                    <a:pt x="736" y="276"/>
                  </a:lnTo>
                  <a:lnTo>
                    <a:pt x="728" y="274"/>
                  </a:lnTo>
                  <a:lnTo>
                    <a:pt x="722" y="272"/>
                  </a:lnTo>
                  <a:lnTo>
                    <a:pt x="714" y="271"/>
                  </a:lnTo>
                  <a:lnTo>
                    <a:pt x="707" y="270"/>
                  </a:lnTo>
                  <a:lnTo>
                    <a:pt x="696" y="270"/>
                  </a:lnTo>
                  <a:lnTo>
                    <a:pt x="712" y="208"/>
                  </a:lnTo>
                  <a:lnTo>
                    <a:pt x="713" y="205"/>
                  </a:lnTo>
                  <a:lnTo>
                    <a:pt x="713" y="201"/>
                  </a:lnTo>
                  <a:lnTo>
                    <a:pt x="713" y="192"/>
                  </a:lnTo>
                  <a:lnTo>
                    <a:pt x="712" y="178"/>
                  </a:lnTo>
                  <a:lnTo>
                    <a:pt x="710" y="160"/>
                  </a:lnTo>
                  <a:lnTo>
                    <a:pt x="708" y="151"/>
                  </a:lnTo>
                  <a:lnTo>
                    <a:pt x="705" y="140"/>
                  </a:lnTo>
                  <a:lnTo>
                    <a:pt x="700" y="129"/>
                  </a:lnTo>
                  <a:lnTo>
                    <a:pt x="696" y="119"/>
                  </a:lnTo>
                  <a:lnTo>
                    <a:pt x="691" y="108"/>
                  </a:lnTo>
                  <a:lnTo>
                    <a:pt x="683" y="96"/>
                  </a:lnTo>
                  <a:lnTo>
                    <a:pt x="676" y="85"/>
                  </a:lnTo>
                  <a:lnTo>
                    <a:pt x="666" y="74"/>
                  </a:lnTo>
                  <a:lnTo>
                    <a:pt x="657" y="65"/>
                  </a:lnTo>
                  <a:lnTo>
                    <a:pt x="649" y="56"/>
                  </a:lnTo>
                  <a:lnTo>
                    <a:pt x="638" y="49"/>
                  </a:lnTo>
                  <a:lnTo>
                    <a:pt x="627" y="41"/>
                  </a:lnTo>
                  <a:lnTo>
                    <a:pt x="617" y="35"/>
                  </a:lnTo>
                  <a:lnTo>
                    <a:pt x="605" y="29"/>
                  </a:lnTo>
                  <a:lnTo>
                    <a:pt x="592" y="23"/>
                  </a:lnTo>
                  <a:lnTo>
                    <a:pt x="579" y="18"/>
                  </a:lnTo>
                  <a:lnTo>
                    <a:pt x="565" y="14"/>
                  </a:lnTo>
                  <a:lnTo>
                    <a:pt x="550" y="10"/>
                  </a:lnTo>
                  <a:lnTo>
                    <a:pt x="535" y="7"/>
                  </a:lnTo>
                  <a:lnTo>
                    <a:pt x="520" y="4"/>
                  </a:lnTo>
                  <a:lnTo>
                    <a:pt x="504" y="2"/>
                  </a:lnTo>
                  <a:lnTo>
                    <a:pt x="487" y="1"/>
                  </a:lnTo>
                  <a:lnTo>
                    <a:pt x="469" y="0"/>
                  </a:lnTo>
                  <a:lnTo>
                    <a:pt x="452" y="0"/>
                  </a:lnTo>
                  <a:lnTo>
                    <a:pt x="433" y="0"/>
                  </a:lnTo>
                  <a:lnTo>
                    <a:pt x="415" y="1"/>
                  </a:lnTo>
                  <a:lnTo>
                    <a:pt x="399" y="2"/>
                  </a:lnTo>
                  <a:lnTo>
                    <a:pt x="383" y="4"/>
                  </a:lnTo>
                  <a:lnTo>
                    <a:pt x="367" y="7"/>
                  </a:lnTo>
                  <a:lnTo>
                    <a:pt x="352" y="10"/>
                  </a:lnTo>
                  <a:lnTo>
                    <a:pt x="337" y="14"/>
                  </a:lnTo>
                  <a:lnTo>
                    <a:pt x="324" y="18"/>
                  </a:lnTo>
                  <a:lnTo>
                    <a:pt x="310" y="23"/>
                  </a:lnTo>
                  <a:lnTo>
                    <a:pt x="298" y="29"/>
                  </a:lnTo>
                  <a:lnTo>
                    <a:pt x="285" y="35"/>
                  </a:lnTo>
                  <a:lnTo>
                    <a:pt x="275" y="41"/>
                  </a:lnTo>
                  <a:lnTo>
                    <a:pt x="264" y="49"/>
                  </a:lnTo>
                  <a:lnTo>
                    <a:pt x="254" y="56"/>
                  </a:lnTo>
                  <a:lnTo>
                    <a:pt x="245" y="65"/>
                  </a:lnTo>
                  <a:lnTo>
                    <a:pt x="236" y="74"/>
                  </a:lnTo>
                  <a:lnTo>
                    <a:pt x="226" y="85"/>
                  </a:lnTo>
                  <a:lnTo>
                    <a:pt x="219" y="96"/>
                  </a:lnTo>
                  <a:lnTo>
                    <a:pt x="213" y="108"/>
                  </a:lnTo>
                  <a:lnTo>
                    <a:pt x="206" y="119"/>
                  </a:lnTo>
                  <a:lnTo>
                    <a:pt x="202" y="129"/>
                  </a:lnTo>
                  <a:lnTo>
                    <a:pt x="198" y="141"/>
                  </a:lnTo>
                  <a:lnTo>
                    <a:pt x="195" y="151"/>
                  </a:lnTo>
                  <a:lnTo>
                    <a:pt x="193" y="160"/>
                  </a:lnTo>
                  <a:lnTo>
                    <a:pt x="190" y="179"/>
                  </a:lnTo>
                  <a:lnTo>
                    <a:pt x="189" y="193"/>
                  </a:lnTo>
                  <a:lnTo>
                    <a:pt x="190" y="202"/>
                  </a:lnTo>
                  <a:lnTo>
                    <a:pt x="190" y="207"/>
                  </a:lnTo>
                  <a:lnTo>
                    <a:pt x="207" y="311"/>
                  </a:lnTo>
                  <a:lnTo>
                    <a:pt x="202" y="317"/>
                  </a:lnTo>
                  <a:lnTo>
                    <a:pt x="196" y="324"/>
                  </a:lnTo>
                  <a:lnTo>
                    <a:pt x="193" y="332"/>
                  </a:lnTo>
                  <a:lnTo>
                    <a:pt x="191" y="342"/>
                  </a:lnTo>
                  <a:lnTo>
                    <a:pt x="189" y="350"/>
                  </a:lnTo>
                  <a:lnTo>
                    <a:pt x="189" y="361"/>
                  </a:lnTo>
                  <a:lnTo>
                    <a:pt x="190" y="372"/>
                  </a:lnTo>
                  <a:lnTo>
                    <a:pt x="192" y="382"/>
                  </a:lnTo>
                  <a:lnTo>
                    <a:pt x="195" y="394"/>
                  </a:lnTo>
                  <a:lnTo>
                    <a:pt x="200" y="405"/>
                  </a:lnTo>
                  <a:lnTo>
                    <a:pt x="206" y="416"/>
                  </a:lnTo>
                  <a:lnTo>
                    <a:pt x="213" y="424"/>
                  </a:lnTo>
                  <a:lnTo>
                    <a:pt x="220" y="432"/>
                  </a:lnTo>
                  <a:lnTo>
                    <a:pt x="229" y="437"/>
                  </a:lnTo>
                  <a:lnTo>
                    <a:pt x="237" y="442"/>
                  </a:lnTo>
                  <a:lnTo>
                    <a:pt x="247" y="446"/>
                  </a:lnTo>
                  <a:lnTo>
                    <a:pt x="248" y="455"/>
                  </a:lnTo>
                  <a:lnTo>
                    <a:pt x="250" y="465"/>
                  </a:lnTo>
                  <a:lnTo>
                    <a:pt x="252" y="475"/>
                  </a:lnTo>
                  <a:lnTo>
                    <a:pt x="255" y="483"/>
                  </a:lnTo>
                  <a:lnTo>
                    <a:pt x="262" y="501"/>
                  </a:lnTo>
                  <a:lnTo>
                    <a:pt x="271" y="519"/>
                  </a:lnTo>
                  <a:lnTo>
                    <a:pt x="282" y="535"/>
                  </a:lnTo>
                  <a:lnTo>
                    <a:pt x="294" y="550"/>
                  </a:lnTo>
                  <a:lnTo>
                    <a:pt x="307" y="564"/>
                  </a:lnTo>
                  <a:lnTo>
                    <a:pt x="321" y="576"/>
                  </a:lnTo>
                  <a:lnTo>
                    <a:pt x="109" y="635"/>
                  </a:lnTo>
                  <a:lnTo>
                    <a:pt x="97" y="641"/>
                  </a:lnTo>
                  <a:lnTo>
                    <a:pt x="85" y="646"/>
                  </a:lnTo>
                  <a:lnTo>
                    <a:pt x="74" y="654"/>
                  </a:lnTo>
                  <a:lnTo>
                    <a:pt x="63" y="661"/>
                  </a:lnTo>
                  <a:lnTo>
                    <a:pt x="55" y="669"/>
                  </a:lnTo>
                  <a:lnTo>
                    <a:pt x="45" y="677"/>
                  </a:lnTo>
                  <a:lnTo>
                    <a:pt x="38" y="687"/>
                  </a:lnTo>
                  <a:lnTo>
                    <a:pt x="30" y="698"/>
                  </a:lnTo>
                  <a:lnTo>
                    <a:pt x="23" y="707"/>
                  </a:lnTo>
                  <a:lnTo>
                    <a:pt x="17" y="719"/>
                  </a:lnTo>
                  <a:lnTo>
                    <a:pt x="12" y="730"/>
                  </a:lnTo>
                  <a:lnTo>
                    <a:pt x="8" y="741"/>
                  </a:lnTo>
                  <a:lnTo>
                    <a:pt x="5" y="754"/>
                  </a:lnTo>
                  <a:lnTo>
                    <a:pt x="2" y="766"/>
                  </a:lnTo>
                  <a:lnTo>
                    <a:pt x="0" y="779"/>
                  </a:lnTo>
                  <a:lnTo>
                    <a:pt x="0" y="792"/>
                  </a:lnTo>
                  <a:lnTo>
                    <a:pt x="0" y="901"/>
                  </a:lnTo>
                  <a:lnTo>
                    <a:pt x="902" y="901"/>
                  </a:lnTo>
                  <a:lnTo>
                    <a:pt x="902" y="792"/>
                  </a:lnTo>
                  <a:lnTo>
                    <a:pt x="902" y="779"/>
                  </a:lnTo>
                  <a:lnTo>
                    <a:pt x="901" y="766"/>
                  </a:lnTo>
                  <a:lnTo>
                    <a:pt x="898" y="754"/>
                  </a:lnTo>
                  <a:lnTo>
                    <a:pt x="894" y="741"/>
                  </a:lnTo>
                  <a:lnTo>
                    <a:pt x="890" y="730"/>
                  </a:lnTo>
                  <a:lnTo>
                    <a:pt x="885" y="719"/>
                  </a:lnTo>
                  <a:lnTo>
                    <a:pt x="879" y="707"/>
                  </a:lnTo>
                  <a:lnTo>
                    <a:pt x="872" y="698"/>
                  </a:lnTo>
                  <a:lnTo>
                    <a:pt x="864" y="687"/>
                  </a:lnTo>
                  <a:lnTo>
                    <a:pt x="857" y="677"/>
                  </a:lnTo>
                  <a:lnTo>
                    <a:pt x="847" y="669"/>
                  </a:lnTo>
                  <a:lnTo>
                    <a:pt x="838" y="661"/>
                  </a:lnTo>
                  <a:lnTo>
                    <a:pt x="828" y="654"/>
                  </a:lnTo>
                  <a:lnTo>
                    <a:pt x="816" y="646"/>
                  </a:lnTo>
                  <a:lnTo>
                    <a:pt x="805" y="641"/>
                  </a:lnTo>
                  <a:lnTo>
                    <a:pt x="793" y="6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201">
              <a:extLst>
                <a:ext uri="{FF2B5EF4-FFF2-40B4-BE49-F238E27FC236}">
                  <a16:creationId xmlns:a16="http://schemas.microsoft.com/office/drawing/2014/main" id="{6473FD04-F3E5-5D71-83FF-2E687E82C8B5}"/>
                </a:ext>
              </a:extLst>
            </p:cNvPr>
            <p:cNvSpPr>
              <a:spLocks/>
            </p:cNvSpPr>
            <p:nvPr/>
          </p:nvSpPr>
          <p:spPr bwMode="auto">
            <a:xfrm>
              <a:off x="4421188" y="3730625"/>
              <a:ext cx="33338" cy="15875"/>
            </a:xfrm>
            <a:custGeom>
              <a:avLst/>
              <a:gdLst>
                <a:gd name="T0" fmla="*/ 18 w 106"/>
                <a:gd name="T1" fmla="*/ 48 h 49"/>
                <a:gd name="T2" fmla="*/ 23 w 106"/>
                <a:gd name="T3" fmla="*/ 46 h 49"/>
                <a:gd name="T4" fmla="*/ 28 w 106"/>
                <a:gd name="T5" fmla="*/ 42 h 49"/>
                <a:gd name="T6" fmla="*/ 30 w 106"/>
                <a:gd name="T7" fmla="*/ 36 h 49"/>
                <a:gd name="T8" fmla="*/ 31 w 106"/>
                <a:gd name="T9" fmla="*/ 32 h 49"/>
                <a:gd name="T10" fmla="*/ 38 w 106"/>
                <a:gd name="T11" fmla="*/ 30 h 49"/>
                <a:gd name="T12" fmla="*/ 54 w 106"/>
                <a:gd name="T13" fmla="*/ 30 h 49"/>
                <a:gd name="T14" fmla="*/ 69 w 106"/>
                <a:gd name="T15" fmla="*/ 30 h 49"/>
                <a:gd name="T16" fmla="*/ 76 w 106"/>
                <a:gd name="T17" fmla="*/ 31 h 49"/>
                <a:gd name="T18" fmla="*/ 77 w 106"/>
                <a:gd name="T19" fmla="*/ 36 h 49"/>
                <a:gd name="T20" fmla="*/ 79 w 106"/>
                <a:gd name="T21" fmla="*/ 42 h 49"/>
                <a:gd name="T22" fmla="*/ 82 w 106"/>
                <a:gd name="T23" fmla="*/ 46 h 49"/>
                <a:gd name="T24" fmla="*/ 88 w 106"/>
                <a:gd name="T25" fmla="*/ 48 h 49"/>
                <a:gd name="T26" fmla="*/ 94 w 106"/>
                <a:gd name="T27" fmla="*/ 48 h 49"/>
                <a:gd name="T28" fmla="*/ 100 w 106"/>
                <a:gd name="T29" fmla="*/ 46 h 49"/>
                <a:gd name="T30" fmla="*/ 104 w 106"/>
                <a:gd name="T31" fmla="*/ 42 h 49"/>
                <a:gd name="T32" fmla="*/ 106 w 106"/>
                <a:gd name="T33" fmla="*/ 36 h 49"/>
                <a:gd name="T34" fmla="*/ 106 w 106"/>
                <a:gd name="T35" fmla="*/ 27 h 49"/>
                <a:gd name="T36" fmla="*/ 102 w 106"/>
                <a:gd name="T37" fmla="*/ 14 h 49"/>
                <a:gd name="T38" fmla="*/ 93 w 106"/>
                <a:gd name="T39" fmla="*/ 6 h 49"/>
                <a:gd name="T40" fmla="*/ 85 w 106"/>
                <a:gd name="T41" fmla="*/ 2 h 49"/>
                <a:gd name="T42" fmla="*/ 69 w 106"/>
                <a:gd name="T43" fmla="*/ 0 h 49"/>
                <a:gd name="T44" fmla="*/ 54 w 106"/>
                <a:gd name="T45" fmla="*/ 0 h 49"/>
                <a:gd name="T46" fmla="*/ 37 w 106"/>
                <a:gd name="T47" fmla="*/ 0 h 49"/>
                <a:gd name="T48" fmla="*/ 22 w 106"/>
                <a:gd name="T49" fmla="*/ 2 h 49"/>
                <a:gd name="T50" fmla="*/ 14 w 106"/>
                <a:gd name="T51" fmla="*/ 6 h 49"/>
                <a:gd name="T52" fmla="*/ 5 w 106"/>
                <a:gd name="T53" fmla="*/ 14 h 49"/>
                <a:gd name="T54" fmla="*/ 1 w 106"/>
                <a:gd name="T55" fmla="*/ 27 h 49"/>
                <a:gd name="T56" fmla="*/ 1 w 106"/>
                <a:gd name="T57" fmla="*/ 36 h 49"/>
                <a:gd name="T58" fmla="*/ 3 w 106"/>
                <a:gd name="T59" fmla="*/ 42 h 49"/>
                <a:gd name="T60" fmla="*/ 7 w 106"/>
                <a:gd name="T61" fmla="*/ 46 h 49"/>
                <a:gd name="T62" fmla="*/ 13 w 106"/>
                <a:gd name="T63" fmla="*/ 48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6" h="49">
                  <a:moveTo>
                    <a:pt x="16" y="48"/>
                  </a:moveTo>
                  <a:lnTo>
                    <a:pt x="18" y="48"/>
                  </a:lnTo>
                  <a:lnTo>
                    <a:pt x="21" y="47"/>
                  </a:lnTo>
                  <a:lnTo>
                    <a:pt x="23" y="46"/>
                  </a:lnTo>
                  <a:lnTo>
                    <a:pt x="26" y="44"/>
                  </a:lnTo>
                  <a:lnTo>
                    <a:pt x="28" y="42"/>
                  </a:lnTo>
                  <a:lnTo>
                    <a:pt x="29" y="40"/>
                  </a:lnTo>
                  <a:lnTo>
                    <a:pt x="30" y="36"/>
                  </a:lnTo>
                  <a:lnTo>
                    <a:pt x="31" y="34"/>
                  </a:lnTo>
                  <a:lnTo>
                    <a:pt x="31" y="32"/>
                  </a:lnTo>
                  <a:lnTo>
                    <a:pt x="31" y="31"/>
                  </a:lnTo>
                  <a:lnTo>
                    <a:pt x="38" y="30"/>
                  </a:lnTo>
                  <a:lnTo>
                    <a:pt x="48" y="30"/>
                  </a:lnTo>
                  <a:lnTo>
                    <a:pt x="54" y="30"/>
                  </a:lnTo>
                  <a:lnTo>
                    <a:pt x="59" y="30"/>
                  </a:lnTo>
                  <a:lnTo>
                    <a:pt x="69" y="30"/>
                  </a:lnTo>
                  <a:lnTo>
                    <a:pt x="76" y="30"/>
                  </a:lnTo>
                  <a:lnTo>
                    <a:pt x="76" y="31"/>
                  </a:lnTo>
                  <a:lnTo>
                    <a:pt x="76" y="34"/>
                  </a:lnTo>
                  <a:lnTo>
                    <a:pt x="77" y="36"/>
                  </a:lnTo>
                  <a:lnTo>
                    <a:pt x="77" y="40"/>
                  </a:lnTo>
                  <a:lnTo>
                    <a:pt x="79" y="42"/>
                  </a:lnTo>
                  <a:lnTo>
                    <a:pt x="80" y="44"/>
                  </a:lnTo>
                  <a:lnTo>
                    <a:pt x="82" y="46"/>
                  </a:lnTo>
                  <a:lnTo>
                    <a:pt x="86" y="47"/>
                  </a:lnTo>
                  <a:lnTo>
                    <a:pt x="88" y="48"/>
                  </a:lnTo>
                  <a:lnTo>
                    <a:pt x="91" y="49"/>
                  </a:lnTo>
                  <a:lnTo>
                    <a:pt x="94" y="48"/>
                  </a:lnTo>
                  <a:lnTo>
                    <a:pt x="97" y="47"/>
                  </a:lnTo>
                  <a:lnTo>
                    <a:pt x="100" y="46"/>
                  </a:lnTo>
                  <a:lnTo>
                    <a:pt x="102" y="44"/>
                  </a:lnTo>
                  <a:lnTo>
                    <a:pt x="104" y="42"/>
                  </a:lnTo>
                  <a:lnTo>
                    <a:pt x="105" y="40"/>
                  </a:lnTo>
                  <a:lnTo>
                    <a:pt x="106" y="36"/>
                  </a:lnTo>
                  <a:lnTo>
                    <a:pt x="106" y="34"/>
                  </a:lnTo>
                  <a:lnTo>
                    <a:pt x="106" y="27"/>
                  </a:lnTo>
                  <a:lnTo>
                    <a:pt x="104" y="20"/>
                  </a:lnTo>
                  <a:lnTo>
                    <a:pt x="102" y="14"/>
                  </a:lnTo>
                  <a:lnTo>
                    <a:pt x="97" y="10"/>
                  </a:lnTo>
                  <a:lnTo>
                    <a:pt x="93" y="6"/>
                  </a:lnTo>
                  <a:lnTo>
                    <a:pt x="89" y="4"/>
                  </a:lnTo>
                  <a:lnTo>
                    <a:pt x="85" y="2"/>
                  </a:lnTo>
                  <a:lnTo>
                    <a:pt x="79" y="1"/>
                  </a:lnTo>
                  <a:lnTo>
                    <a:pt x="69" y="0"/>
                  </a:lnTo>
                  <a:lnTo>
                    <a:pt x="58" y="0"/>
                  </a:lnTo>
                  <a:lnTo>
                    <a:pt x="54" y="0"/>
                  </a:lnTo>
                  <a:lnTo>
                    <a:pt x="48" y="0"/>
                  </a:lnTo>
                  <a:lnTo>
                    <a:pt x="37" y="0"/>
                  </a:lnTo>
                  <a:lnTo>
                    <a:pt x="28" y="1"/>
                  </a:lnTo>
                  <a:lnTo>
                    <a:pt x="22" y="2"/>
                  </a:lnTo>
                  <a:lnTo>
                    <a:pt x="18" y="4"/>
                  </a:lnTo>
                  <a:lnTo>
                    <a:pt x="14" y="6"/>
                  </a:lnTo>
                  <a:lnTo>
                    <a:pt x="10" y="10"/>
                  </a:lnTo>
                  <a:lnTo>
                    <a:pt x="5" y="14"/>
                  </a:lnTo>
                  <a:lnTo>
                    <a:pt x="3" y="20"/>
                  </a:lnTo>
                  <a:lnTo>
                    <a:pt x="1" y="27"/>
                  </a:lnTo>
                  <a:lnTo>
                    <a:pt x="0" y="34"/>
                  </a:lnTo>
                  <a:lnTo>
                    <a:pt x="1" y="36"/>
                  </a:lnTo>
                  <a:lnTo>
                    <a:pt x="2" y="40"/>
                  </a:lnTo>
                  <a:lnTo>
                    <a:pt x="3" y="42"/>
                  </a:lnTo>
                  <a:lnTo>
                    <a:pt x="5" y="44"/>
                  </a:lnTo>
                  <a:lnTo>
                    <a:pt x="7" y="46"/>
                  </a:lnTo>
                  <a:lnTo>
                    <a:pt x="10" y="47"/>
                  </a:lnTo>
                  <a:lnTo>
                    <a:pt x="13" y="48"/>
                  </a:lnTo>
                  <a:lnTo>
                    <a:pt x="16" y="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202">
              <a:extLst>
                <a:ext uri="{FF2B5EF4-FFF2-40B4-BE49-F238E27FC236}">
                  <a16:creationId xmlns:a16="http://schemas.microsoft.com/office/drawing/2014/main" id="{45DAF300-3F72-848C-1647-4692BAD91EE5}"/>
                </a:ext>
              </a:extLst>
            </p:cNvPr>
            <p:cNvSpPr>
              <a:spLocks/>
            </p:cNvSpPr>
            <p:nvPr/>
          </p:nvSpPr>
          <p:spPr bwMode="auto">
            <a:xfrm>
              <a:off x="4468813" y="3730625"/>
              <a:ext cx="34925" cy="15875"/>
            </a:xfrm>
            <a:custGeom>
              <a:avLst/>
              <a:gdLst>
                <a:gd name="T0" fmla="*/ 53 w 106"/>
                <a:gd name="T1" fmla="*/ 0 h 49"/>
                <a:gd name="T2" fmla="*/ 38 w 106"/>
                <a:gd name="T3" fmla="*/ 0 h 49"/>
                <a:gd name="T4" fmla="*/ 22 w 106"/>
                <a:gd name="T5" fmla="*/ 2 h 49"/>
                <a:gd name="T6" fmla="*/ 13 w 106"/>
                <a:gd name="T7" fmla="*/ 6 h 49"/>
                <a:gd name="T8" fmla="*/ 6 w 106"/>
                <a:gd name="T9" fmla="*/ 14 h 49"/>
                <a:gd name="T10" fmla="*/ 1 w 106"/>
                <a:gd name="T11" fmla="*/ 27 h 49"/>
                <a:gd name="T12" fmla="*/ 0 w 106"/>
                <a:gd name="T13" fmla="*/ 36 h 49"/>
                <a:gd name="T14" fmla="*/ 2 w 106"/>
                <a:gd name="T15" fmla="*/ 42 h 49"/>
                <a:gd name="T16" fmla="*/ 7 w 106"/>
                <a:gd name="T17" fmla="*/ 46 h 49"/>
                <a:gd name="T18" fmla="*/ 12 w 106"/>
                <a:gd name="T19" fmla="*/ 48 h 49"/>
                <a:gd name="T20" fmla="*/ 18 w 106"/>
                <a:gd name="T21" fmla="*/ 48 h 49"/>
                <a:gd name="T22" fmla="*/ 24 w 106"/>
                <a:gd name="T23" fmla="*/ 46 h 49"/>
                <a:gd name="T24" fmla="*/ 28 w 106"/>
                <a:gd name="T25" fmla="*/ 42 h 49"/>
                <a:gd name="T26" fmla="*/ 30 w 106"/>
                <a:gd name="T27" fmla="*/ 36 h 49"/>
                <a:gd name="T28" fmla="*/ 30 w 106"/>
                <a:gd name="T29" fmla="*/ 32 h 49"/>
                <a:gd name="T30" fmla="*/ 38 w 106"/>
                <a:gd name="T31" fmla="*/ 30 h 49"/>
                <a:gd name="T32" fmla="*/ 53 w 106"/>
                <a:gd name="T33" fmla="*/ 30 h 49"/>
                <a:gd name="T34" fmla="*/ 69 w 106"/>
                <a:gd name="T35" fmla="*/ 30 h 49"/>
                <a:gd name="T36" fmla="*/ 76 w 106"/>
                <a:gd name="T37" fmla="*/ 31 h 49"/>
                <a:gd name="T38" fmla="*/ 76 w 106"/>
                <a:gd name="T39" fmla="*/ 36 h 49"/>
                <a:gd name="T40" fmla="*/ 78 w 106"/>
                <a:gd name="T41" fmla="*/ 42 h 49"/>
                <a:gd name="T42" fmla="*/ 83 w 106"/>
                <a:gd name="T43" fmla="*/ 46 h 49"/>
                <a:gd name="T44" fmla="*/ 88 w 106"/>
                <a:gd name="T45" fmla="*/ 48 h 49"/>
                <a:gd name="T46" fmla="*/ 94 w 106"/>
                <a:gd name="T47" fmla="*/ 48 h 49"/>
                <a:gd name="T48" fmla="*/ 100 w 106"/>
                <a:gd name="T49" fmla="*/ 46 h 49"/>
                <a:gd name="T50" fmla="*/ 103 w 106"/>
                <a:gd name="T51" fmla="*/ 42 h 49"/>
                <a:gd name="T52" fmla="*/ 105 w 106"/>
                <a:gd name="T53" fmla="*/ 36 h 49"/>
                <a:gd name="T54" fmla="*/ 105 w 106"/>
                <a:gd name="T55" fmla="*/ 27 h 49"/>
                <a:gd name="T56" fmla="*/ 101 w 106"/>
                <a:gd name="T57" fmla="*/ 14 h 49"/>
                <a:gd name="T58" fmla="*/ 93 w 106"/>
                <a:gd name="T59" fmla="*/ 6 h 49"/>
                <a:gd name="T60" fmla="*/ 84 w 106"/>
                <a:gd name="T61" fmla="*/ 2 h 49"/>
                <a:gd name="T62" fmla="*/ 69 w 106"/>
                <a:gd name="T63"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6" h="49">
                  <a:moveTo>
                    <a:pt x="58" y="0"/>
                  </a:moveTo>
                  <a:lnTo>
                    <a:pt x="53" y="0"/>
                  </a:lnTo>
                  <a:lnTo>
                    <a:pt x="48" y="0"/>
                  </a:lnTo>
                  <a:lnTo>
                    <a:pt x="38" y="0"/>
                  </a:lnTo>
                  <a:lnTo>
                    <a:pt x="27" y="1"/>
                  </a:lnTo>
                  <a:lnTo>
                    <a:pt x="22" y="2"/>
                  </a:lnTo>
                  <a:lnTo>
                    <a:pt x="17" y="4"/>
                  </a:lnTo>
                  <a:lnTo>
                    <a:pt x="13" y="6"/>
                  </a:lnTo>
                  <a:lnTo>
                    <a:pt x="9" y="10"/>
                  </a:lnTo>
                  <a:lnTo>
                    <a:pt x="6" y="14"/>
                  </a:lnTo>
                  <a:lnTo>
                    <a:pt x="2" y="20"/>
                  </a:lnTo>
                  <a:lnTo>
                    <a:pt x="1" y="27"/>
                  </a:lnTo>
                  <a:lnTo>
                    <a:pt x="0" y="34"/>
                  </a:lnTo>
                  <a:lnTo>
                    <a:pt x="0" y="36"/>
                  </a:lnTo>
                  <a:lnTo>
                    <a:pt x="1" y="40"/>
                  </a:lnTo>
                  <a:lnTo>
                    <a:pt x="2" y="42"/>
                  </a:lnTo>
                  <a:lnTo>
                    <a:pt x="4" y="44"/>
                  </a:lnTo>
                  <a:lnTo>
                    <a:pt x="7" y="46"/>
                  </a:lnTo>
                  <a:lnTo>
                    <a:pt x="10" y="47"/>
                  </a:lnTo>
                  <a:lnTo>
                    <a:pt x="12" y="48"/>
                  </a:lnTo>
                  <a:lnTo>
                    <a:pt x="15" y="49"/>
                  </a:lnTo>
                  <a:lnTo>
                    <a:pt x="18" y="48"/>
                  </a:lnTo>
                  <a:lnTo>
                    <a:pt x="21" y="47"/>
                  </a:lnTo>
                  <a:lnTo>
                    <a:pt x="24" y="46"/>
                  </a:lnTo>
                  <a:lnTo>
                    <a:pt x="26" y="44"/>
                  </a:lnTo>
                  <a:lnTo>
                    <a:pt x="28" y="42"/>
                  </a:lnTo>
                  <a:lnTo>
                    <a:pt x="29" y="40"/>
                  </a:lnTo>
                  <a:lnTo>
                    <a:pt x="30" y="36"/>
                  </a:lnTo>
                  <a:lnTo>
                    <a:pt x="30" y="34"/>
                  </a:lnTo>
                  <a:lnTo>
                    <a:pt x="30" y="32"/>
                  </a:lnTo>
                  <a:lnTo>
                    <a:pt x="30" y="31"/>
                  </a:lnTo>
                  <a:lnTo>
                    <a:pt x="38" y="30"/>
                  </a:lnTo>
                  <a:lnTo>
                    <a:pt x="48" y="30"/>
                  </a:lnTo>
                  <a:lnTo>
                    <a:pt x="53" y="30"/>
                  </a:lnTo>
                  <a:lnTo>
                    <a:pt x="58" y="30"/>
                  </a:lnTo>
                  <a:lnTo>
                    <a:pt x="69" y="30"/>
                  </a:lnTo>
                  <a:lnTo>
                    <a:pt x="75" y="30"/>
                  </a:lnTo>
                  <a:lnTo>
                    <a:pt x="76" y="31"/>
                  </a:lnTo>
                  <a:lnTo>
                    <a:pt x="76" y="34"/>
                  </a:lnTo>
                  <a:lnTo>
                    <a:pt x="76" y="36"/>
                  </a:lnTo>
                  <a:lnTo>
                    <a:pt x="77" y="40"/>
                  </a:lnTo>
                  <a:lnTo>
                    <a:pt x="78" y="42"/>
                  </a:lnTo>
                  <a:lnTo>
                    <a:pt x="81" y="44"/>
                  </a:lnTo>
                  <a:lnTo>
                    <a:pt x="83" y="46"/>
                  </a:lnTo>
                  <a:lnTo>
                    <a:pt x="85" y="47"/>
                  </a:lnTo>
                  <a:lnTo>
                    <a:pt x="88" y="48"/>
                  </a:lnTo>
                  <a:lnTo>
                    <a:pt x="91" y="49"/>
                  </a:lnTo>
                  <a:lnTo>
                    <a:pt x="94" y="48"/>
                  </a:lnTo>
                  <a:lnTo>
                    <a:pt x="97" y="47"/>
                  </a:lnTo>
                  <a:lnTo>
                    <a:pt x="100" y="46"/>
                  </a:lnTo>
                  <a:lnTo>
                    <a:pt x="102" y="44"/>
                  </a:lnTo>
                  <a:lnTo>
                    <a:pt x="103" y="42"/>
                  </a:lnTo>
                  <a:lnTo>
                    <a:pt x="105" y="40"/>
                  </a:lnTo>
                  <a:lnTo>
                    <a:pt x="105" y="36"/>
                  </a:lnTo>
                  <a:lnTo>
                    <a:pt x="106" y="34"/>
                  </a:lnTo>
                  <a:lnTo>
                    <a:pt x="105" y="27"/>
                  </a:lnTo>
                  <a:lnTo>
                    <a:pt x="104" y="20"/>
                  </a:lnTo>
                  <a:lnTo>
                    <a:pt x="101" y="14"/>
                  </a:lnTo>
                  <a:lnTo>
                    <a:pt x="97" y="10"/>
                  </a:lnTo>
                  <a:lnTo>
                    <a:pt x="93" y="6"/>
                  </a:lnTo>
                  <a:lnTo>
                    <a:pt x="89" y="3"/>
                  </a:lnTo>
                  <a:lnTo>
                    <a:pt x="84" y="2"/>
                  </a:lnTo>
                  <a:lnTo>
                    <a:pt x="79" y="1"/>
                  </a:lnTo>
                  <a:lnTo>
                    <a:pt x="69" y="0"/>
                  </a:lnTo>
                  <a:lnTo>
                    <a:pt x="5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1" name="TextBox 20">
            <a:extLst>
              <a:ext uri="{FF2B5EF4-FFF2-40B4-BE49-F238E27FC236}">
                <a16:creationId xmlns:a16="http://schemas.microsoft.com/office/drawing/2014/main" id="{36ECD0C2-40F6-99F5-0C4B-84FCBCCA4B05}"/>
              </a:ext>
            </a:extLst>
          </p:cNvPr>
          <p:cNvSpPr txBox="1"/>
          <p:nvPr userDrawn="1"/>
        </p:nvSpPr>
        <p:spPr>
          <a:xfrm>
            <a:off x="3237137" y="5466003"/>
            <a:ext cx="2466636" cy="553998"/>
          </a:xfrm>
          <a:prstGeom prst="rect">
            <a:avLst/>
          </a:prstGeom>
          <a:noFill/>
        </p:spPr>
        <p:txBody>
          <a:bodyPr wrap="square" lIns="0" tIns="0" rIns="0" bIns="0" rtlCol="0">
            <a:spAutoFit/>
          </a:bodyPr>
          <a:lstStyle/>
          <a:p>
            <a:r>
              <a:rPr lang="en-ID" sz="1400"/>
              <a:t>SAGANA GmbH</a:t>
            </a:r>
          </a:p>
          <a:p>
            <a:pPr marL="182880" indent="-182880" algn="l" defTabSz="914400" rtl="0" eaLnBrk="1" latinLnBrk="0" hangingPunct="1">
              <a:lnSpc>
                <a:spcPct val="100000"/>
              </a:lnSpc>
              <a:spcBef>
                <a:spcPts val="0"/>
              </a:spcBef>
              <a:spcAft>
                <a:spcPts val="0"/>
              </a:spcAft>
              <a:buClr>
                <a:schemeClr val="tx1"/>
              </a:buClr>
              <a:buFont typeface="Apis For Office" panose="020B0504010101010104" pitchFamily="34" charset="0"/>
              <a:buChar char="›"/>
              <a:tabLst/>
            </a:pPr>
            <a:r>
              <a:rPr lang="en-ID" sz="1100" b="0" i="0" kern="1200">
                <a:solidFill>
                  <a:schemeClr val="tx1"/>
                </a:solidFill>
                <a:latin typeface="+mn-lt"/>
                <a:ea typeface="+mn-ea"/>
                <a:cs typeface="Calibri Light" panose="020F0302020204030204" pitchFamily="34" charset="0"/>
              </a:rPr>
              <a:t>Head Office : </a:t>
            </a:r>
            <a:r>
              <a:rPr lang="en-ID" sz="1100" b="0" i="0" kern="1200" err="1">
                <a:solidFill>
                  <a:schemeClr val="tx1"/>
                </a:solidFill>
                <a:latin typeface="+mn-lt"/>
                <a:ea typeface="+mn-ea"/>
                <a:cs typeface="Calibri Light" panose="020F0302020204030204" pitchFamily="34" charset="0"/>
              </a:rPr>
              <a:t>Wollerau</a:t>
            </a:r>
            <a:r>
              <a:rPr lang="en-ID" sz="1100" b="0" i="0" kern="1200">
                <a:solidFill>
                  <a:schemeClr val="tx1"/>
                </a:solidFill>
                <a:latin typeface="+mn-lt"/>
                <a:ea typeface="+mn-ea"/>
                <a:cs typeface="Calibri Light" panose="020F0302020204030204" pitchFamily="34" charset="0"/>
              </a:rPr>
              <a:t>, Switzerland</a:t>
            </a:r>
          </a:p>
          <a:p>
            <a:pPr marL="182880" indent="-182880" algn="l" defTabSz="914400" rtl="0" eaLnBrk="1" latinLnBrk="0" hangingPunct="1">
              <a:lnSpc>
                <a:spcPct val="100000"/>
              </a:lnSpc>
              <a:spcBef>
                <a:spcPts val="0"/>
              </a:spcBef>
              <a:spcAft>
                <a:spcPts val="0"/>
              </a:spcAft>
              <a:buClr>
                <a:schemeClr val="tx1"/>
              </a:buClr>
              <a:buFont typeface="Apis For Office" panose="020B0504010101010104" pitchFamily="34" charset="0"/>
              <a:buChar char="›"/>
              <a:tabLst/>
            </a:pPr>
            <a:r>
              <a:rPr lang="en-ID" sz="1100" b="0" i="0" kern="1200">
                <a:solidFill>
                  <a:schemeClr val="tx1"/>
                </a:solidFill>
                <a:latin typeface="+mn-lt"/>
                <a:ea typeface="+mn-ea"/>
                <a:cs typeface="Calibri Light" panose="020F0302020204030204" pitchFamily="34" charset="0"/>
              </a:rPr>
              <a:t>sagana.com</a:t>
            </a:r>
          </a:p>
        </p:txBody>
      </p:sp>
      <p:sp>
        <p:nvSpPr>
          <p:cNvPr id="26" name="TextBox 25">
            <a:extLst>
              <a:ext uri="{FF2B5EF4-FFF2-40B4-BE49-F238E27FC236}">
                <a16:creationId xmlns:a16="http://schemas.microsoft.com/office/drawing/2014/main" id="{EE3F95F3-83CD-9AC9-1665-59C8ED050538}"/>
              </a:ext>
            </a:extLst>
          </p:cNvPr>
          <p:cNvSpPr txBox="1"/>
          <p:nvPr userDrawn="1"/>
        </p:nvSpPr>
        <p:spPr>
          <a:xfrm>
            <a:off x="7258711" y="5466004"/>
            <a:ext cx="2466636" cy="569387"/>
          </a:xfrm>
          <a:prstGeom prst="rect">
            <a:avLst/>
          </a:prstGeom>
          <a:noFill/>
        </p:spPr>
        <p:txBody>
          <a:bodyPr wrap="square" lIns="0" tIns="0" rIns="0" bIns="0" rtlCol="0">
            <a:spAutoFit/>
          </a:bodyPr>
          <a:lstStyle/>
          <a:p>
            <a:r>
              <a:rPr lang="es-ES" sz="1400"/>
              <a:t>Kelly Roberts-Robbins</a:t>
            </a:r>
          </a:p>
          <a:p>
            <a:r>
              <a:rPr lang="es-ES" sz="1100"/>
              <a:t>Senior Director</a:t>
            </a:r>
          </a:p>
          <a:p>
            <a:pPr marL="0" indent="0" algn="l" defTabSz="914400" rtl="0" eaLnBrk="1" latinLnBrk="0" hangingPunct="1">
              <a:lnSpc>
                <a:spcPct val="100000"/>
              </a:lnSpc>
              <a:spcBef>
                <a:spcPts val="0"/>
              </a:spcBef>
              <a:spcAft>
                <a:spcPts val="0"/>
              </a:spcAft>
              <a:buClr>
                <a:schemeClr val="tx1"/>
              </a:buClr>
              <a:buFont typeface="Apis For Office" panose="020B0504010101010104" pitchFamily="34" charset="0"/>
              <a:buNone/>
              <a:tabLst/>
            </a:pPr>
            <a:r>
              <a:rPr lang="es-ES" sz="1100" b="0" i="0" kern="1200">
                <a:solidFill>
                  <a:schemeClr val="tx2"/>
                </a:solidFill>
                <a:latin typeface="+mn-lt"/>
                <a:ea typeface="+mn-ea"/>
                <a:cs typeface="Calibri Light" panose="020F0302020204030204" pitchFamily="34" charset="0"/>
                <a:hlinkClick r:id="rId3">
                  <a:extLst>
                    <a:ext uri="{A12FA001-AC4F-418D-AE19-62706E023703}">
                      <ahyp:hlinkClr xmlns:ahyp="http://schemas.microsoft.com/office/drawing/2018/hyperlinkcolor" val="tx"/>
                    </a:ext>
                  </a:extLst>
                </a:hlinkClick>
              </a:rPr>
              <a:t>k</a:t>
            </a:r>
            <a:r>
              <a:rPr lang="es-ES" sz="1100" b="0" i="0" kern="1200">
                <a:solidFill>
                  <a:schemeClr val="tx2"/>
                </a:solidFill>
                <a:latin typeface="+mn-lt"/>
                <a:ea typeface="+mn-ea"/>
                <a:cs typeface="Calibri Light" panose="020F0302020204030204" pitchFamily="34" charset="0"/>
                <a:hlinkClick r:id="rId4">
                  <a:extLst>
                    <a:ext uri="{A12FA001-AC4F-418D-AE19-62706E023703}">
                      <ahyp:hlinkClr xmlns:ahyp="http://schemas.microsoft.com/office/drawing/2018/hyperlinkcolor" val="tx"/>
                    </a:ext>
                  </a:extLst>
                </a:hlinkClick>
              </a:rPr>
              <a:t>elly.robbins@sagana.com</a:t>
            </a:r>
            <a:endParaRPr lang="es-ES" sz="1100" b="0" i="0" kern="1200">
              <a:solidFill>
                <a:schemeClr val="tx2"/>
              </a:solidFill>
              <a:latin typeface="+mn-lt"/>
              <a:ea typeface="+mn-ea"/>
              <a:cs typeface="Calibri Light" panose="020F0302020204030204" pitchFamily="34" charset="0"/>
            </a:endParaRPr>
          </a:p>
        </p:txBody>
      </p:sp>
      <p:pic>
        <p:nvPicPr>
          <p:cNvPr id="2050" name="Picture 2" descr="UltraVision Consult - Future Competence and Future Leadership">
            <a:extLst>
              <a:ext uri="{FF2B5EF4-FFF2-40B4-BE49-F238E27FC236}">
                <a16:creationId xmlns:a16="http://schemas.microsoft.com/office/drawing/2014/main" id="{B8CDFADC-3045-5B70-4F75-059C08238AD1}"/>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337780" y="5462065"/>
            <a:ext cx="1665474" cy="551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8712666"/>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ngle chart">
    <p:spTree>
      <p:nvGrpSpPr>
        <p:cNvPr id="1" name=""/>
        <p:cNvGrpSpPr/>
        <p:nvPr/>
      </p:nvGrpSpPr>
      <p:grpSpPr>
        <a:xfrm>
          <a:off x="0" y="0"/>
          <a:ext cx="0" cy="0"/>
          <a:chOff x="0" y="0"/>
          <a:chExt cx="0" cy="0"/>
        </a:xfrm>
      </p:grpSpPr>
      <p:sp>
        <p:nvSpPr>
          <p:cNvPr id="6" name="Text Placeholder 12">
            <a:extLst>
              <a:ext uri="{FF2B5EF4-FFF2-40B4-BE49-F238E27FC236}">
                <a16:creationId xmlns:a16="http://schemas.microsoft.com/office/drawing/2014/main" id="{43E16FBA-6D71-3099-1354-88433711EE3A}"/>
              </a:ext>
            </a:extLst>
          </p:cNvPr>
          <p:cNvSpPr>
            <a:spLocks noGrp="1"/>
          </p:cNvSpPr>
          <p:nvPr>
            <p:ph type="body" sz="quarter" idx="48" hasCustomPrompt="1"/>
          </p:nvPr>
        </p:nvSpPr>
        <p:spPr>
          <a:xfrm>
            <a:off x="515939" y="1160463"/>
            <a:ext cx="11160123" cy="5040311"/>
          </a:xfrm>
          <a:prstGeom prst="rect">
            <a:avLst/>
          </a:pr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10" name="Text Placeholder 2">
            <a:extLst>
              <a:ext uri="{FF2B5EF4-FFF2-40B4-BE49-F238E27FC236}">
                <a16:creationId xmlns:a16="http://schemas.microsoft.com/office/drawing/2014/main" id="{C5ED5C40-C383-7A46-B124-5D615FCBE7CE}"/>
              </a:ext>
            </a:extLst>
          </p:cNvPr>
          <p:cNvSpPr>
            <a:spLocks noGrp="1"/>
          </p:cNvSpPr>
          <p:nvPr>
            <p:ph type="body" sz="quarter" idx="10"/>
          </p:nvPr>
        </p:nvSpPr>
        <p:spPr>
          <a:xfrm>
            <a:off x="515938" y="386557"/>
            <a:ext cx="11160125" cy="468312"/>
          </a:xfrm>
          <a:prstGeom prst="rect">
            <a:avLst/>
          </a:prstGeom>
        </p:spPr>
        <p:txBody>
          <a:bodyPr lIns="0" tIns="0" rIns="0" bIns="0" anchor="ctr"/>
          <a:lstStyle>
            <a:lvl1pPr marL="0" indent="0">
              <a:buNone/>
              <a:defRPr lang="en-US" sz="2400" b="0" i="0" cap="all" baseline="0" dirty="0">
                <a:latin typeface="+mj-lt"/>
              </a:defRPr>
            </a:lvl1pPr>
          </a:lstStyle>
          <a:p>
            <a:pPr marL="228600" lvl="0" indent="-228600">
              <a:spcBef>
                <a:spcPts val="0"/>
              </a:spcBef>
            </a:pPr>
            <a:r>
              <a:rPr lang="en-GB"/>
              <a:t>Click to edit Master text styles</a:t>
            </a:r>
            <a:endParaRPr lang="en-US"/>
          </a:p>
        </p:txBody>
      </p:sp>
      <p:sp>
        <p:nvSpPr>
          <p:cNvPr id="4" name="Chart Placeholder 3">
            <a:extLst>
              <a:ext uri="{FF2B5EF4-FFF2-40B4-BE49-F238E27FC236}">
                <a16:creationId xmlns:a16="http://schemas.microsoft.com/office/drawing/2014/main" id="{C9B2004F-F8DB-DBC3-C0FB-A54389001251}"/>
              </a:ext>
            </a:extLst>
          </p:cNvPr>
          <p:cNvSpPr>
            <a:spLocks noGrp="1"/>
          </p:cNvSpPr>
          <p:nvPr>
            <p:ph type="chart" sz="quarter" idx="11"/>
          </p:nvPr>
        </p:nvSpPr>
        <p:spPr>
          <a:xfrm>
            <a:off x="640080" y="1737360"/>
            <a:ext cx="10911840" cy="4307840"/>
          </a:xfrm>
          <a:prstGeom prst="rect">
            <a:avLst/>
          </a:prstGeom>
        </p:spPr>
        <p:txBody>
          <a:bodyPr anchor="ctr" anchorCtr="0"/>
          <a:lstStyle>
            <a:lvl1pPr marL="0" indent="0" algn="ctr">
              <a:buFont typeface="Apis For Office" panose="020B0504010101010104" pitchFamily="34" charset="0"/>
              <a:buNone/>
              <a:defRPr sz="1600"/>
            </a:lvl1pPr>
          </a:lstStyle>
          <a:p>
            <a:endParaRPr lang="en-US"/>
          </a:p>
        </p:txBody>
      </p:sp>
      <p:sp>
        <p:nvSpPr>
          <p:cNvPr id="5" name="Text Placeholder 11">
            <a:extLst>
              <a:ext uri="{FF2B5EF4-FFF2-40B4-BE49-F238E27FC236}">
                <a16:creationId xmlns:a16="http://schemas.microsoft.com/office/drawing/2014/main" id="{88BAB30B-B141-7E17-8587-9CB6C4358738}"/>
              </a:ext>
            </a:extLst>
          </p:cNvPr>
          <p:cNvSpPr>
            <a:spLocks noGrp="1"/>
          </p:cNvSpPr>
          <p:nvPr>
            <p:ph type="body" sz="quarter" idx="12"/>
          </p:nvPr>
        </p:nvSpPr>
        <p:spPr>
          <a:xfrm>
            <a:off x="640080" y="1288562"/>
            <a:ext cx="10911842" cy="320700"/>
          </a:xfrm>
          <a:prstGeom prst="rect">
            <a:avLst/>
          </a:prstGeom>
          <a:ln w="6350">
            <a:noFill/>
          </a:ln>
        </p:spPr>
        <p:txBody>
          <a:bodyPr lIns="0" tIns="0" rIns="0" bIns="0" anchor="ctr" anchorCtr="0">
            <a:normAutofit/>
          </a:bodyPr>
          <a:lstStyle>
            <a:lvl1pPr marL="0" indent="0">
              <a:lnSpc>
                <a:spcPct val="100000"/>
              </a:lnSpc>
              <a:spcBef>
                <a:spcPts val="0"/>
              </a:spcBef>
              <a:spcAft>
                <a:spcPts val="0"/>
              </a:spcAft>
              <a:buClr>
                <a:schemeClr val="tx1"/>
              </a:buClr>
              <a:buFont typeface="Apis For Office" panose="020B0504010101010104" pitchFamily="34" charset="0"/>
              <a:buNone/>
              <a:tabLst/>
              <a:defRPr sz="1800" b="0" i="0">
                <a:solidFill>
                  <a:schemeClr val="accent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p:txBody>
      </p:sp>
    </p:spTree>
    <p:extLst>
      <p:ext uri="{BB962C8B-B14F-4D97-AF65-F5344CB8AC3E}">
        <p14:creationId xmlns:p14="http://schemas.microsoft.com/office/powerpoint/2010/main" val="427328463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Text Option">
    <p:spTree>
      <p:nvGrpSpPr>
        <p:cNvPr id="1" name=""/>
        <p:cNvGrpSpPr/>
        <p:nvPr/>
      </p:nvGrpSpPr>
      <p:grpSpPr>
        <a:xfrm>
          <a:off x="0" y="0"/>
          <a:ext cx="0" cy="0"/>
          <a:chOff x="0" y="0"/>
          <a:chExt cx="0" cy="0"/>
        </a:xfrm>
      </p:grpSpPr>
      <p:sp>
        <p:nvSpPr>
          <p:cNvPr id="4" name="Text Placeholder 12">
            <a:extLst>
              <a:ext uri="{FF2B5EF4-FFF2-40B4-BE49-F238E27FC236}">
                <a16:creationId xmlns:a16="http://schemas.microsoft.com/office/drawing/2014/main" id="{F16FAAFD-5EED-3172-D7BF-F666736C5778}"/>
              </a:ext>
            </a:extLst>
          </p:cNvPr>
          <p:cNvSpPr>
            <a:spLocks noGrp="1"/>
          </p:cNvSpPr>
          <p:nvPr>
            <p:ph type="body" sz="quarter" idx="48" hasCustomPrompt="1"/>
          </p:nvPr>
        </p:nvSpPr>
        <p:spPr>
          <a:xfrm>
            <a:off x="515939" y="1160463"/>
            <a:ext cx="5508943" cy="5040311"/>
          </a:xfrm>
          <a:prstGeom prst="rect">
            <a:avLst/>
          </a:pr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8" name="Text Placeholder 12">
            <a:extLst>
              <a:ext uri="{FF2B5EF4-FFF2-40B4-BE49-F238E27FC236}">
                <a16:creationId xmlns:a16="http://schemas.microsoft.com/office/drawing/2014/main" id="{AF9675B0-6EC8-F081-3D3C-392F044FCD90}"/>
              </a:ext>
            </a:extLst>
          </p:cNvPr>
          <p:cNvSpPr>
            <a:spLocks noGrp="1"/>
          </p:cNvSpPr>
          <p:nvPr>
            <p:ph type="body" sz="quarter" idx="47" hasCustomPrompt="1"/>
          </p:nvPr>
        </p:nvSpPr>
        <p:spPr>
          <a:xfrm>
            <a:off x="640080" y="1640398"/>
            <a:ext cx="5257800"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10" name="Text Placeholder 2">
            <a:extLst>
              <a:ext uri="{FF2B5EF4-FFF2-40B4-BE49-F238E27FC236}">
                <a16:creationId xmlns:a16="http://schemas.microsoft.com/office/drawing/2014/main" id="{C5ED5C40-C383-7A46-B124-5D615FCBE7CE}"/>
              </a:ext>
            </a:extLst>
          </p:cNvPr>
          <p:cNvSpPr>
            <a:spLocks noGrp="1"/>
          </p:cNvSpPr>
          <p:nvPr userDrawn="1">
            <p:ph type="body" sz="quarter" idx="10"/>
          </p:nvPr>
        </p:nvSpPr>
        <p:spPr>
          <a:xfrm>
            <a:off x="515938" y="386557"/>
            <a:ext cx="11160125" cy="468312"/>
          </a:xfrm>
          <a:prstGeom prst="rect">
            <a:avLst/>
          </a:prstGeom>
        </p:spPr>
        <p:txBody>
          <a:bodyPr lIns="0" tIns="0" rIns="0" bIns="0" anchor="ctr"/>
          <a:lstStyle>
            <a:lvl1pPr marL="0" indent="0">
              <a:buNone/>
              <a:defRPr lang="en-US" sz="2400" b="0" i="0" cap="all" baseline="0" dirty="0">
                <a:latin typeface="+mj-lt"/>
              </a:defRPr>
            </a:lvl1pPr>
          </a:lstStyle>
          <a:p>
            <a:pPr marL="228600" lvl="0" indent="-228600">
              <a:spcBef>
                <a:spcPts val="0"/>
              </a:spcBef>
            </a:pPr>
            <a:r>
              <a:rPr lang="en-GB"/>
              <a:t>Click to edit Master text styles</a:t>
            </a:r>
            <a:endParaRPr lang="en-US"/>
          </a:p>
        </p:txBody>
      </p:sp>
      <p:sp>
        <p:nvSpPr>
          <p:cNvPr id="5" name="Text Placeholder 11">
            <a:extLst>
              <a:ext uri="{FF2B5EF4-FFF2-40B4-BE49-F238E27FC236}">
                <a16:creationId xmlns:a16="http://schemas.microsoft.com/office/drawing/2014/main" id="{88BAB30B-B141-7E17-8587-9CB6C4358738}"/>
              </a:ext>
            </a:extLst>
          </p:cNvPr>
          <p:cNvSpPr>
            <a:spLocks noGrp="1"/>
          </p:cNvSpPr>
          <p:nvPr userDrawn="1">
            <p:ph type="body" sz="quarter" idx="12"/>
          </p:nvPr>
        </p:nvSpPr>
        <p:spPr>
          <a:xfrm>
            <a:off x="640081" y="1228713"/>
            <a:ext cx="5260656" cy="320700"/>
          </a:xfrm>
          <a:prstGeom prst="rect">
            <a:avLst/>
          </a:prstGeom>
          <a:ln w="6350">
            <a:noFill/>
          </a:ln>
        </p:spPr>
        <p:txBody>
          <a:bodyPr lIns="0" tIns="0" rIns="0" bIns="0" anchor="ctr" anchorCtr="0">
            <a:normAutofit/>
          </a:bodyPr>
          <a:lstStyle>
            <a:lvl1pPr marL="0" indent="0">
              <a:lnSpc>
                <a:spcPct val="100000"/>
              </a:lnSpc>
              <a:spcBef>
                <a:spcPts val="0"/>
              </a:spcBef>
              <a:spcAft>
                <a:spcPts val="0"/>
              </a:spcAft>
              <a:buClr>
                <a:schemeClr val="tx1"/>
              </a:buClr>
              <a:buFont typeface="Apis For Office" panose="020B0504010101010104" pitchFamily="34" charset="0"/>
              <a:buNone/>
              <a:tabLst/>
              <a:defRPr sz="1800" b="0" i="0">
                <a:solidFill>
                  <a:schemeClr val="accent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p:txBody>
      </p:sp>
      <p:sp>
        <p:nvSpPr>
          <p:cNvPr id="16" name="Text Placeholder 6">
            <a:extLst>
              <a:ext uri="{FF2B5EF4-FFF2-40B4-BE49-F238E27FC236}">
                <a16:creationId xmlns:a16="http://schemas.microsoft.com/office/drawing/2014/main" id="{130AC0D8-A2A1-DA97-4781-E7B9AFF238CA}"/>
              </a:ext>
            </a:extLst>
          </p:cNvPr>
          <p:cNvSpPr>
            <a:spLocks noGrp="1"/>
          </p:cNvSpPr>
          <p:nvPr userDrawn="1">
            <p:ph type="body" sz="quarter" idx="14"/>
          </p:nvPr>
        </p:nvSpPr>
        <p:spPr>
          <a:xfrm>
            <a:off x="639763" y="1740316"/>
            <a:ext cx="5257800" cy="4325202"/>
          </a:xfrm>
          <a:prstGeom prst="rect">
            <a:avLst/>
          </a:prstGeom>
        </p:spPr>
        <p:txBody>
          <a:bodyPr/>
          <a:lstStyle>
            <a:lvl1pPr marL="228600" indent="-228600">
              <a:lnSpc>
                <a:spcPct val="100000"/>
              </a:lnSpc>
              <a:spcBef>
                <a:spcPts val="0"/>
              </a:spcBef>
              <a:spcAft>
                <a:spcPts val="600"/>
              </a:spcAft>
              <a:buClr>
                <a:schemeClr val="accent1"/>
              </a:buClr>
              <a:buFont typeface="Apis For Office" panose="020B0504010101010104" pitchFamily="34" charset="0"/>
              <a:buChar char="›"/>
              <a:defRPr sz="1400"/>
            </a:lvl1pPr>
            <a:lvl2pPr marL="685800" indent="-228600">
              <a:lnSpc>
                <a:spcPct val="100000"/>
              </a:lnSpc>
              <a:spcBef>
                <a:spcPts val="0"/>
              </a:spcBef>
              <a:spcAft>
                <a:spcPts val="600"/>
              </a:spcAft>
              <a:buClr>
                <a:schemeClr val="accent1"/>
              </a:buClr>
              <a:buFont typeface="Apis For Office" panose="020B0504010101010104" pitchFamily="34" charset="0"/>
              <a:buChar char="›"/>
              <a:defRPr sz="1200"/>
            </a:lvl2pPr>
            <a:lvl3pPr marL="1143000" indent="-228600">
              <a:lnSpc>
                <a:spcPct val="100000"/>
              </a:lnSpc>
              <a:spcBef>
                <a:spcPts val="0"/>
              </a:spcBef>
              <a:spcAft>
                <a:spcPts val="600"/>
              </a:spcAft>
              <a:buClr>
                <a:schemeClr val="accent1"/>
              </a:buClr>
              <a:buFont typeface="Apis For Office" panose="020B0504010101010104" pitchFamily="34" charset="0"/>
              <a:buChar char="›"/>
              <a:defRPr sz="1100"/>
            </a:lvl3pPr>
            <a:lvl4pPr marL="1600200" indent="-228600">
              <a:lnSpc>
                <a:spcPct val="100000"/>
              </a:lnSpc>
              <a:spcBef>
                <a:spcPts val="0"/>
              </a:spcBef>
              <a:spcAft>
                <a:spcPts val="600"/>
              </a:spcAft>
              <a:buClr>
                <a:schemeClr val="accent1"/>
              </a:buClr>
              <a:buFont typeface="Apis For Office" panose="020B0504010101010104" pitchFamily="34" charset="0"/>
              <a:buChar char="›"/>
              <a:defRPr sz="1050"/>
            </a:lvl4pPr>
            <a:lvl5pPr marL="2057400" indent="-228600">
              <a:lnSpc>
                <a:spcPct val="100000"/>
              </a:lnSpc>
              <a:spcBef>
                <a:spcPts val="0"/>
              </a:spcBef>
              <a:spcAft>
                <a:spcPts val="600"/>
              </a:spcAft>
              <a:buClr>
                <a:schemeClr val="accent1"/>
              </a:buClr>
              <a:buFont typeface="Apis For Office" panose="020B0504010101010104" pitchFamily="34" charset="0"/>
              <a:buChar cha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11">
            <a:extLst>
              <a:ext uri="{FF2B5EF4-FFF2-40B4-BE49-F238E27FC236}">
                <a16:creationId xmlns:a16="http://schemas.microsoft.com/office/drawing/2014/main" id="{50DEEB88-58C1-D6AA-A6A7-2110B6E4E4FD}"/>
              </a:ext>
            </a:extLst>
          </p:cNvPr>
          <p:cNvSpPr>
            <a:spLocks noGrp="1"/>
          </p:cNvSpPr>
          <p:nvPr>
            <p:ph type="body" sz="quarter" idx="19"/>
          </p:nvPr>
        </p:nvSpPr>
        <p:spPr>
          <a:xfrm>
            <a:off x="6167118" y="1160463"/>
            <a:ext cx="5508941" cy="457200"/>
          </a:xfrm>
          <a:prstGeom prst="rect">
            <a:avLst/>
          </a:prstGeom>
          <a:solidFill>
            <a:schemeClr val="bg2"/>
          </a:solidFill>
          <a:ln w="6350">
            <a:noFill/>
          </a:ln>
        </p:spPr>
        <p:txBody>
          <a:bodyPr lIns="137160" tIns="45720" rIns="91440" bIns="45720" anchor="ctr" anchorCtr="0">
            <a:noAutofit/>
          </a:bodyPr>
          <a:lstStyle>
            <a:lvl1pPr marL="0" indent="0">
              <a:lnSpc>
                <a:spcPct val="100000"/>
              </a:lnSpc>
              <a:spcBef>
                <a:spcPts val="0"/>
              </a:spcBef>
              <a:spcAft>
                <a:spcPts val="0"/>
              </a:spcAft>
              <a:buClr>
                <a:schemeClr val="tx1"/>
              </a:buClr>
              <a:buFont typeface="Apis For Office" panose="020B0504010101010104" pitchFamily="34" charset="0"/>
              <a:buNone/>
              <a:tabLst/>
              <a:defRPr sz="1800" b="0" i="0">
                <a:solidFill>
                  <a:schemeClr val="accent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p:txBody>
      </p:sp>
      <p:sp>
        <p:nvSpPr>
          <p:cNvPr id="6" name="Content Placeholder 5">
            <a:extLst>
              <a:ext uri="{FF2B5EF4-FFF2-40B4-BE49-F238E27FC236}">
                <a16:creationId xmlns:a16="http://schemas.microsoft.com/office/drawing/2014/main" id="{1378AF39-EC8C-6A88-9C92-2423B045F692}"/>
              </a:ext>
            </a:extLst>
          </p:cNvPr>
          <p:cNvSpPr>
            <a:spLocks noGrp="1"/>
          </p:cNvSpPr>
          <p:nvPr>
            <p:ph sz="quarter" idx="20"/>
          </p:nvPr>
        </p:nvSpPr>
        <p:spPr>
          <a:xfrm>
            <a:off x="6167116" y="1740314"/>
            <a:ext cx="5508943" cy="4460459"/>
          </a:xfrm>
          <a:prstGeom prst="rect">
            <a:avLst/>
          </a:prstGeom>
        </p:spPr>
        <p:txBody>
          <a:bodyPr lIns="182880" tIns="0" rIns="91440" bIns="0"/>
          <a:lstStyle>
            <a:lvl1pPr marL="228600" indent="-228600">
              <a:buClr>
                <a:schemeClr val="accent1"/>
              </a:buClr>
              <a:buFont typeface="Apis For Office" panose="020B0504010101010104" pitchFamily="34" charset="0"/>
              <a:buChar char="›"/>
              <a:defRPr sz="1600"/>
            </a:lvl1pPr>
            <a:lvl2pPr marL="685800" indent="-228600">
              <a:buClr>
                <a:schemeClr val="accent1"/>
              </a:buClr>
              <a:buFont typeface="Apis For Office" panose="020B0504010101010104" pitchFamily="34" charset="0"/>
              <a:buChar char="›"/>
              <a:defRPr sz="1400"/>
            </a:lvl2pPr>
            <a:lvl3pPr marL="1143000" indent="-228600">
              <a:buClr>
                <a:schemeClr val="accent1"/>
              </a:buClr>
              <a:buFont typeface="Apis For Office" panose="020B0504010101010104" pitchFamily="34" charset="0"/>
              <a:buChar char="›"/>
              <a:defRPr sz="1200"/>
            </a:lvl3pPr>
            <a:lvl4pPr marL="1600200" indent="-228600">
              <a:buClr>
                <a:schemeClr val="accent1"/>
              </a:buClr>
              <a:buFont typeface="Apis For Office" panose="020B0504010101010104" pitchFamily="34" charset="0"/>
              <a:buChar char="›"/>
              <a:defRPr sz="1100"/>
            </a:lvl4pPr>
            <a:lvl5pPr marL="2057400" indent="-228600">
              <a:buClr>
                <a:schemeClr val="accent1"/>
              </a:buClr>
              <a:buFont typeface="Apis For Office" panose="020B0504010101010104" pitchFamily="34" charset="0"/>
              <a:buChar cha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7435374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harts Option">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616D6089-CADB-4226-F1DD-D212B27AF8EC}"/>
              </a:ext>
            </a:extLst>
          </p:cNvPr>
          <p:cNvSpPr>
            <a:spLocks noGrp="1"/>
          </p:cNvSpPr>
          <p:nvPr>
            <p:ph type="body" sz="quarter" idx="48" hasCustomPrompt="1"/>
          </p:nvPr>
        </p:nvSpPr>
        <p:spPr>
          <a:xfrm>
            <a:off x="515939" y="1160463"/>
            <a:ext cx="5508943" cy="5040311"/>
          </a:xfrm>
          <a:prstGeom prst="rect">
            <a:avLst/>
          </a:pr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mn-lt"/>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10" name="Text Placeholder 2">
            <a:extLst>
              <a:ext uri="{FF2B5EF4-FFF2-40B4-BE49-F238E27FC236}">
                <a16:creationId xmlns:a16="http://schemas.microsoft.com/office/drawing/2014/main" id="{C5ED5C40-C383-7A46-B124-5D615FCBE7CE}"/>
              </a:ext>
            </a:extLst>
          </p:cNvPr>
          <p:cNvSpPr>
            <a:spLocks noGrp="1"/>
          </p:cNvSpPr>
          <p:nvPr>
            <p:ph type="body" sz="quarter" idx="10"/>
          </p:nvPr>
        </p:nvSpPr>
        <p:spPr>
          <a:xfrm>
            <a:off x="515938" y="386557"/>
            <a:ext cx="11160125" cy="468312"/>
          </a:xfrm>
          <a:prstGeom prst="rect">
            <a:avLst/>
          </a:prstGeom>
        </p:spPr>
        <p:txBody>
          <a:bodyPr lIns="0" tIns="0" rIns="0" bIns="0" anchor="ctr"/>
          <a:lstStyle>
            <a:lvl1pPr marL="0" indent="0">
              <a:buNone/>
              <a:defRPr lang="en-US" sz="2400" b="0" i="0" cap="all" baseline="0" dirty="0">
                <a:latin typeface="+mj-lt"/>
              </a:defRPr>
            </a:lvl1pPr>
          </a:lstStyle>
          <a:p>
            <a:pPr marL="228600" lvl="0" indent="-228600">
              <a:spcBef>
                <a:spcPts val="0"/>
              </a:spcBef>
            </a:pPr>
            <a:r>
              <a:rPr lang="en-GB"/>
              <a:t>Click to edit Master text styles</a:t>
            </a:r>
            <a:endParaRPr lang="en-US"/>
          </a:p>
        </p:txBody>
      </p:sp>
      <p:sp>
        <p:nvSpPr>
          <p:cNvPr id="5" name="Text Placeholder 11">
            <a:extLst>
              <a:ext uri="{FF2B5EF4-FFF2-40B4-BE49-F238E27FC236}">
                <a16:creationId xmlns:a16="http://schemas.microsoft.com/office/drawing/2014/main" id="{88BAB30B-B141-7E17-8587-9CB6C4358738}"/>
              </a:ext>
            </a:extLst>
          </p:cNvPr>
          <p:cNvSpPr>
            <a:spLocks noGrp="1"/>
          </p:cNvSpPr>
          <p:nvPr>
            <p:ph type="body" sz="quarter" idx="12"/>
          </p:nvPr>
        </p:nvSpPr>
        <p:spPr>
          <a:xfrm>
            <a:off x="640081" y="1228713"/>
            <a:ext cx="5260656" cy="503578"/>
          </a:xfrm>
          <a:prstGeom prst="rect">
            <a:avLst/>
          </a:prstGeom>
          <a:ln w="6350">
            <a:noFill/>
          </a:ln>
        </p:spPr>
        <p:txBody>
          <a:bodyPr lIns="0" tIns="0" rIns="0" bIns="0" anchor="ctr" anchorCtr="0">
            <a:normAutofit/>
          </a:bodyPr>
          <a:lstStyle>
            <a:lvl1pPr marL="0" indent="0">
              <a:lnSpc>
                <a:spcPct val="100000"/>
              </a:lnSpc>
              <a:spcBef>
                <a:spcPts val="0"/>
              </a:spcBef>
              <a:spcAft>
                <a:spcPts val="0"/>
              </a:spcAft>
              <a:buClr>
                <a:schemeClr val="tx1"/>
              </a:buClr>
              <a:buFont typeface="Apis For Office" panose="020B0504010101010104" pitchFamily="34" charset="0"/>
              <a:buNone/>
              <a:tabLst/>
              <a:defRPr sz="1800" b="0" i="0">
                <a:solidFill>
                  <a:schemeClr val="accent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p:txBody>
      </p:sp>
      <p:sp>
        <p:nvSpPr>
          <p:cNvPr id="20" name="Chart Placeholder 3">
            <a:extLst>
              <a:ext uri="{FF2B5EF4-FFF2-40B4-BE49-F238E27FC236}">
                <a16:creationId xmlns:a16="http://schemas.microsoft.com/office/drawing/2014/main" id="{5D198476-CB64-C450-791D-5E6E126053E3}"/>
              </a:ext>
            </a:extLst>
          </p:cNvPr>
          <p:cNvSpPr>
            <a:spLocks noGrp="1"/>
          </p:cNvSpPr>
          <p:nvPr>
            <p:ph type="chart" sz="quarter" idx="11"/>
          </p:nvPr>
        </p:nvSpPr>
        <p:spPr>
          <a:xfrm>
            <a:off x="640080" y="1944547"/>
            <a:ext cx="5257800" cy="4100653"/>
          </a:xfrm>
          <a:prstGeom prst="rect">
            <a:avLst/>
          </a:prstGeom>
        </p:spPr>
        <p:txBody>
          <a:bodyPr anchor="ctr" anchorCtr="0"/>
          <a:lstStyle>
            <a:lvl1pPr marL="0" indent="0" algn="ctr">
              <a:buFont typeface="Apis For Office" panose="020B0504010101010104" pitchFamily="34" charset="0"/>
              <a:buNone/>
              <a:defRPr sz="1600"/>
            </a:lvl1pPr>
          </a:lstStyle>
          <a:p>
            <a:endParaRPr lang="en-US"/>
          </a:p>
        </p:txBody>
      </p:sp>
      <p:sp>
        <p:nvSpPr>
          <p:cNvPr id="6" name="Text Placeholder 11">
            <a:extLst>
              <a:ext uri="{FF2B5EF4-FFF2-40B4-BE49-F238E27FC236}">
                <a16:creationId xmlns:a16="http://schemas.microsoft.com/office/drawing/2014/main" id="{5C5C2CE7-FF95-FEE8-449B-6646291302F5}"/>
              </a:ext>
            </a:extLst>
          </p:cNvPr>
          <p:cNvSpPr>
            <a:spLocks noGrp="1"/>
          </p:cNvSpPr>
          <p:nvPr>
            <p:ph type="body" sz="quarter" idx="19"/>
          </p:nvPr>
        </p:nvSpPr>
        <p:spPr>
          <a:xfrm>
            <a:off x="6167118" y="1160462"/>
            <a:ext cx="5508941" cy="640080"/>
          </a:xfrm>
          <a:prstGeom prst="rect">
            <a:avLst/>
          </a:prstGeom>
          <a:solidFill>
            <a:schemeClr val="bg2"/>
          </a:solidFill>
          <a:ln w="6350">
            <a:solidFill>
              <a:schemeClr val="bg2">
                <a:lumMod val="90000"/>
              </a:schemeClr>
            </a:solidFill>
          </a:ln>
        </p:spPr>
        <p:txBody>
          <a:bodyPr lIns="137160" tIns="45720" rIns="91440" bIns="45720" anchor="ctr" anchorCtr="0">
            <a:noAutofit/>
          </a:bodyPr>
          <a:lstStyle>
            <a:lvl1pPr marL="0" indent="0">
              <a:lnSpc>
                <a:spcPct val="100000"/>
              </a:lnSpc>
              <a:spcBef>
                <a:spcPts val="0"/>
              </a:spcBef>
              <a:spcAft>
                <a:spcPts val="0"/>
              </a:spcAft>
              <a:buClr>
                <a:schemeClr val="tx1"/>
              </a:buClr>
              <a:buFont typeface="Apis For Office" panose="020B0504010101010104" pitchFamily="34" charset="0"/>
              <a:buNone/>
              <a:tabLst/>
              <a:defRPr sz="1800" b="0" i="0">
                <a:solidFill>
                  <a:schemeClr val="tx1"/>
                </a:solidFill>
                <a:latin typeface="+mn-lt"/>
                <a:cs typeface="Calibri Light" panose="020F0302020204030204" pitchFamily="34" charset="0"/>
              </a:defRPr>
            </a:lvl1pPr>
            <a:lvl2pPr marL="1778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2pPr>
            <a:lvl3pPr marL="355600" indent="0">
              <a:lnSpc>
                <a:spcPct val="100000"/>
              </a:lnSpc>
              <a:spcBef>
                <a:spcPts val="0"/>
              </a:spcBef>
              <a:spcAft>
                <a:spcPts val="800"/>
              </a:spcAft>
              <a:buClr>
                <a:schemeClr val="tx1"/>
              </a:buClr>
              <a:buSzPct val="80000"/>
              <a:buFont typeface="Apis For Office" panose="020B0504010101010104" pitchFamily="34" charset="0"/>
              <a:buNone/>
              <a:tabLst/>
              <a:defRPr sz="1600" b="0" i="0">
                <a:solidFill>
                  <a:schemeClr val="tx1"/>
                </a:solidFill>
                <a:latin typeface="+mn-lt"/>
                <a:cs typeface="Calibri Light" panose="020F0302020204030204" pitchFamily="34" charset="0"/>
              </a:defRPr>
            </a:lvl3pPr>
            <a:lvl4pPr marL="533400" indent="0">
              <a:lnSpc>
                <a:spcPct val="100000"/>
              </a:lnSpc>
              <a:spcBef>
                <a:spcPts val="0"/>
              </a:spcBef>
              <a:spcAft>
                <a:spcPts val="800"/>
              </a:spcAft>
              <a:buClr>
                <a:schemeClr val="tx1"/>
              </a:buClr>
              <a:buFont typeface="Apis For Office" panose="020B0504010101010104" pitchFamily="34" charset="0"/>
              <a:buNone/>
              <a:tabLst/>
              <a:defRPr sz="1600" b="0" i="0">
                <a:solidFill>
                  <a:schemeClr val="tx1"/>
                </a:solidFill>
                <a:latin typeface="+mn-lt"/>
                <a:cs typeface="Calibri Light" panose="020F0302020204030204" pitchFamily="34" charset="0"/>
              </a:defRPr>
            </a:lvl4pPr>
            <a:lvl5pPr>
              <a:lnSpc>
                <a:spcPct val="100000"/>
              </a:lnSpc>
              <a:spcBef>
                <a:spcPts val="600"/>
              </a:spcBef>
              <a:spcAft>
                <a:spcPts val="600"/>
              </a:spcAft>
              <a:defRPr sz="1400">
                <a:solidFill>
                  <a:srgbClr val="000037"/>
                </a:solidFill>
                <a:latin typeface="+mj-lt"/>
              </a:defRPr>
            </a:lvl5pPr>
          </a:lstStyle>
          <a:p>
            <a:pPr lvl="0"/>
            <a:r>
              <a:rPr lang="en-GB"/>
              <a:t>Click to edit Master text styles</a:t>
            </a:r>
          </a:p>
        </p:txBody>
      </p:sp>
      <p:sp>
        <p:nvSpPr>
          <p:cNvPr id="4" name="Content Placeholder 3">
            <a:extLst>
              <a:ext uri="{FF2B5EF4-FFF2-40B4-BE49-F238E27FC236}">
                <a16:creationId xmlns:a16="http://schemas.microsoft.com/office/drawing/2014/main" id="{EF9C4B03-CF82-31EB-F0ED-3C994A4222AF}"/>
              </a:ext>
            </a:extLst>
          </p:cNvPr>
          <p:cNvSpPr>
            <a:spLocks noGrp="1"/>
          </p:cNvSpPr>
          <p:nvPr>
            <p:ph sz="quarter" idx="20" hasCustomPrompt="1"/>
          </p:nvPr>
        </p:nvSpPr>
        <p:spPr>
          <a:xfrm>
            <a:off x="6292688" y="1944547"/>
            <a:ext cx="5257800" cy="4100653"/>
          </a:xfrm>
          <a:prstGeom prst="rect">
            <a:avLst/>
          </a:prstGeom>
        </p:spPr>
        <p:txBody>
          <a:bodyPr anchor="ctr" anchorCtr="0"/>
          <a:lstStyle>
            <a:lvl1pPr marL="0" indent="0" algn="ctr">
              <a:buNone/>
              <a:defRPr sz="1600"/>
            </a:lvl1pPr>
            <a:lvl2pPr marL="457200" indent="0">
              <a:buNone/>
              <a:defRPr/>
            </a:lvl2pPr>
            <a:lvl3pPr marL="914400" indent="0">
              <a:buNone/>
              <a:defRPr/>
            </a:lvl3pPr>
            <a:lvl4pPr marL="1371600" indent="0">
              <a:buNone/>
              <a:defRPr/>
            </a:lvl4pPr>
            <a:lvl5pPr marL="1828800" indent="0">
              <a:buNone/>
              <a:defRPr/>
            </a:lvl5pPr>
          </a:lstStyle>
          <a:p>
            <a:pPr lvl="0"/>
            <a:r>
              <a:rPr lang="en-US"/>
              <a:t>Click to add text or chart</a:t>
            </a:r>
          </a:p>
        </p:txBody>
      </p:sp>
      <p:sp>
        <p:nvSpPr>
          <p:cNvPr id="7" name="Text Placeholder 12">
            <a:extLst>
              <a:ext uri="{FF2B5EF4-FFF2-40B4-BE49-F238E27FC236}">
                <a16:creationId xmlns:a16="http://schemas.microsoft.com/office/drawing/2014/main" id="{9240009C-FA90-A30E-38D5-8F6B79C26EF2}"/>
              </a:ext>
            </a:extLst>
          </p:cNvPr>
          <p:cNvSpPr>
            <a:spLocks noGrp="1"/>
          </p:cNvSpPr>
          <p:nvPr>
            <p:ph type="body" sz="quarter" idx="46" hasCustomPrompt="1"/>
          </p:nvPr>
        </p:nvSpPr>
        <p:spPr>
          <a:xfrm>
            <a:off x="6167115" y="1800541"/>
            <a:ext cx="5508943" cy="4400233"/>
          </a:xfrm>
          <a:prstGeom prst="rect">
            <a:avLst/>
          </a:pr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mn-lt"/>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
        <p:nvSpPr>
          <p:cNvPr id="11" name="Text Placeholder 12">
            <a:extLst>
              <a:ext uri="{FF2B5EF4-FFF2-40B4-BE49-F238E27FC236}">
                <a16:creationId xmlns:a16="http://schemas.microsoft.com/office/drawing/2014/main" id="{E64B2B9C-5676-6E0B-D565-56A4B630E5CE}"/>
              </a:ext>
            </a:extLst>
          </p:cNvPr>
          <p:cNvSpPr>
            <a:spLocks noGrp="1"/>
          </p:cNvSpPr>
          <p:nvPr>
            <p:ph type="body" sz="quarter" idx="47" hasCustomPrompt="1"/>
          </p:nvPr>
        </p:nvSpPr>
        <p:spPr>
          <a:xfrm>
            <a:off x="640080" y="1800542"/>
            <a:ext cx="5257800" cy="0"/>
          </a:xfrm>
          <a:custGeom>
            <a:avLst/>
            <a:gdLst>
              <a:gd name="connsiteX0" fmla="*/ 0 w 5508943"/>
              <a:gd name="connsiteY0" fmla="*/ 0 h 4400233"/>
              <a:gd name="connsiteX1" fmla="*/ 5508943 w 5508943"/>
              <a:gd name="connsiteY1" fmla="*/ 0 h 4400233"/>
              <a:gd name="connsiteX2" fmla="*/ 5508943 w 5508943"/>
              <a:gd name="connsiteY2" fmla="*/ 4400233 h 4400233"/>
              <a:gd name="connsiteX3" fmla="*/ 0 w 5508943"/>
              <a:gd name="connsiteY3" fmla="*/ 4400233 h 4400233"/>
              <a:gd name="connsiteX4" fmla="*/ 0 w 5508943"/>
              <a:gd name="connsiteY4" fmla="*/ 0 h 4400233"/>
              <a:gd name="connsiteX0" fmla="*/ 0 w 5508943"/>
              <a:gd name="connsiteY0" fmla="*/ 0 h 4413446"/>
              <a:gd name="connsiteX1" fmla="*/ 5508943 w 5508943"/>
              <a:gd name="connsiteY1" fmla="*/ 0 h 4413446"/>
              <a:gd name="connsiteX2" fmla="*/ 5508943 w 5508943"/>
              <a:gd name="connsiteY2" fmla="*/ 4400233 h 4413446"/>
              <a:gd name="connsiteX3" fmla="*/ 2318124 w 5508943"/>
              <a:gd name="connsiteY3" fmla="*/ 4413446 h 4413446"/>
              <a:gd name="connsiteX4" fmla="*/ 0 w 5508943"/>
              <a:gd name="connsiteY4" fmla="*/ 4400233 h 4413446"/>
              <a:gd name="connsiteX5" fmla="*/ 0 w 5508943"/>
              <a:gd name="connsiteY5" fmla="*/ 0 h 4413446"/>
              <a:gd name="connsiteX0" fmla="*/ 2318124 w 5508943"/>
              <a:gd name="connsiteY0" fmla="*/ 4413446 h 4504886"/>
              <a:gd name="connsiteX1" fmla="*/ 0 w 5508943"/>
              <a:gd name="connsiteY1" fmla="*/ 4400233 h 4504886"/>
              <a:gd name="connsiteX2" fmla="*/ 0 w 5508943"/>
              <a:gd name="connsiteY2" fmla="*/ 0 h 4504886"/>
              <a:gd name="connsiteX3" fmla="*/ 5508943 w 5508943"/>
              <a:gd name="connsiteY3" fmla="*/ 0 h 4504886"/>
              <a:gd name="connsiteX4" fmla="*/ 5508943 w 5508943"/>
              <a:gd name="connsiteY4" fmla="*/ 4400233 h 4504886"/>
              <a:gd name="connsiteX5" fmla="*/ 2409564 w 5508943"/>
              <a:gd name="connsiteY5" fmla="*/ 4504886 h 4504886"/>
              <a:gd name="connsiteX0" fmla="*/ 2318124 w 5508943"/>
              <a:gd name="connsiteY0" fmla="*/ 4413446 h 4413446"/>
              <a:gd name="connsiteX1" fmla="*/ 0 w 5508943"/>
              <a:gd name="connsiteY1" fmla="*/ 4400233 h 4413446"/>
              <a:gd name="connsiteX2" fmla="*/ 0 w 5508943"/>
              <a:gd name="connsiteY2" fmla="*/ 0 h 4413446"/>
              <a:gd name="connsiteX3" fmla="*/ 5508943 w 5508943"/>
              <a:gd name="connsiteY3" fmla="*/ 0 h 4413446"/>
              <a:gd name="connsiteX4" fmla="*/ 5508943 w 5508943"/>
              <a:gd name="connsiteY4" fmla="*/ 4400233 h 4413446"/>
              <a:gd name="connsiteX0" fmla="*/ 0 w 5508943"/>
              <a:gd name="connsiteY0" fmla="*/ 4400233 h 4400233"/>
              <a:gd name="connsiteX1" fmla="*/ 0 w 5508943"/>
              <a:gd name="connsiteY1" fmla="*/ 0 h 4400233"/>
              <a:gd name="connsiteX2" fmla="*/ 5508943 w 5508943"/>
              <a:gd name="connsiteY2" fmla="*/ 0 h 4400233"/>
              <a:gd name="connsiteX3" fmla="*/ 5508943 w 5508943"/>
              <a:gd name="connsiteY3" fmla="*/ 4400233 h 4400233"/>
              <a:gd name="connsiteX0" fmla="*/ 0 w 5508943"/>
              <a:gd name="connsiteY0" fmla="*/ 0 h 4400233"/>
              <a:gd name="connsiteX1" fmla="*/ 5508943 w 5508943"/>
              <a:gd name="connsiteY1" fmla="*/ 0 h 4400233"/>
              <a:gd name="connsiteX2" fmla="*/ 5508943 w 5508943"/>
              <a:gd name="connsiteY2" fmla="*/ 4400233 h 4400233"/>
              <a:gd name="connsiteX0" fmla="*/ 0 w 5508943"/>
              <a:gd name="connsiteY0" fmla="*/ 0 h 0"/>
              <a:gd name="connsiteX1" fmla="*/ 5508943 w 5508943"/>
              <a:gd name="connsiteY1" fmla="*/ 0 h 0"/>
            </a:gdLst>
            <a:ahLst/>
            <a:cxnLst>
              <a:cxn ang="0">
                <a:pos x="connsiteX0" y="connsiteY0"/>
              </a:cxn>
              <a:cxn ang="0">
                <a:pos x="connsiteX1" y="connsiteY1"/>
              </a:cxn>
            </a:cxnLst>
            <a:rect l="l" t="t" r="r" b="b"/>
            <a:pathLst>
              <a:path w="5508943">
                <a:moveTo>
                  <a:pt x="0" y="0"/>
                </a:moveTo>
                <a:lnTo>
                  <a:pt x="5508943" y="0"/>
                </a:lnTo>
              </a:path>
            </a:pathLst>
          </a:custGeom>
          <a:ln w="6350">
            <a:solidFill>
              <a:schemeClr val="bg2">
                <a:lumMod val="90000"/>
              </a:schemeClr>
            </a:solidFill>
          </a:ln>
        </p:spPr>
        <p:txBody>
          <a:bodyPr/>
          <a:lstStyle>
            <a:lvl1pPr marL="0" indent="0">
              <a:buNone/>
              <a:defRPr kumimoji="0" lang="en-US" sz="1400" b="0" i="0" u="none" strike="noStrike" cap="none" spc="0" normalizeH="0" baseline="0" dirty="0">
                <a:ln>
                  <a:noFill/>
                </a:ln>
                <a:solidFill>
                  <a:srgbClr val="000037"/>
                </a:solidFill>
                <a:effectLst/>
                <a:uLnTx/>
                <a:uFillTx/>
                <a:latin typeface="Calibri Light" panose="020F0302020204030204" pitchFamily="34" charset="0"/>
                <a:cs typeface="Calibri Light" panose="020F0302020204030204" pitchFamily="34" charset="0"/>
              </a:defRPr>
            </a:lvl1pPr>
          </a:lstStyle>
          <a:p>
            <a:pPr marL="228600" marR="0" lvl="0" indent="-228600" fontAlgn="auto">
              <a:lnSpc>
                <a:spcPct val="100000"/>
              </a:lnSpc>
              <a:spcBef>
                <a:spcPts val="0"/>
              </a:spcBef>
              <a:spcAft>
                <a:spcPts val="600"/>
              </a:spcAft>
              <a:buClrTx/>
              <a:buSzTx/>
              <a:tabLst/>
            </a:pPr>
            <a:r>
              <a:rPr lang="en-US"/>
              <a:t>  </a:t>
            </a:r>
          </a:p>
        </p:txBody>
      </p:sp>
    </p:spTree>
    <p:extLst>
      <p:ext uri="{BB962C8B-B14F-4D97-AF65-F5344CB8AC3E}">
        <p14:creationId xmlns:p14="http://schemas.microsoft.com/office/powerpoint/2010/main" val="1382352665"/>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47.xml"/><Relationship Id="rId18" Type="http://schemas.openxmlformats.org/officeDocument/2006/relationships/slideLayout" Target="../slideLayouts/slideLayout52.xml"/><Relationship Id="rId26" Type="http://schemas.openxmlformats.org/officeDocument/2006/relationships/slideLayout" Target="../slideLayouts/slideLayout60.xml"/><Relationship Id="rId3" Type="http://schemas.openxmlformats.org/officeDocument/2006/relationships/slideLayout" Target="../slideLayouts/slideLayout37.xml"/><Relationship Id="rId21" Type="http://schemas.openxmlformats.org/officeDocument/2006/relationships/slideLayout" Target="../slideLayouts/slideLayout55.xml"/><Relationship Id="rId34" Type="http://schemas.openxmlformats.org/officeDocument/2006/relationships/theme" Target="../theme/theme2.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slideLayout" Target="../slideLayouts/slideLayout51.xml"/><Relationship Id="rId25" Type="http://schemas.openxmlformats.org/officeDocument/2006/relationships/slideLayout" Target="../slideLayouts/slideLayout59.xml"/><Relationship Id="rId33" Type="http://schemas.openxmlformats.org/officeDocument/2006/relationships/slideLayout" Target="../slideLayouts/slideLayout67.xml"/><Relationship Id="rId2" Type="http://schemas.openxmlformats.org/officeDocument/2006/relationships/slideLayout" Target="../slideLayouts/slideLayout36.xml"/><Relationship Id="rId16" Type="http://schemas.openxmlformats.org/officeDocument/2006/relationships/slideLayout" Target="../slideLayouts/slideLayout50.xml"/><Relationship Id="rId20" Type="http://schemas.openxmlformats.org/officeDocument/2006/relationships/slideLayout" Target="../slideLayouts/slideLayout54.xml"/><Relationship Id="rId29" Type="http://schemas.openxmlformats.org/officeDocument/2006/relationships/slideLayout" Target="../slideLayouts/slideLayout63.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24" Type="http://schemas.openxmlformats.org/officeDocument/2006/relationships/slideLayout" Target="../slideLayouts/slideLayout58.xml"/><Relationship Id="rId32" Type="http://schemas.openxmlformats.org/officeDocument/2006/relationships/slideLayout" Target="../slideLayouts/slideLayout66.xml"/><Relationship Id="rId5" Type="http://schemas.openxmlformats.org/officeDocument/2006/relationships/slideLayout" Target="../slideLayouts/slideLayout39.xml"/><Relationship Id="rId15" Type="http://schemas.openxmlformats.org/officeDocument/2006/relationships/slideLayout" Target="../slideLayouts/slideLayout49.xml"/><Relationship Id="rId23" Type="http://schemas.openxmlformats.org/officeDocument/2006/relationships/slideLayout" Target="../slideLayouts/slideLayout57.xml"/><Relationship Id="rId28" Type="http://schemas.openxmlformats.org/officeDocument/2006/relationships/slideLayout" Target="../slideLayouts/slideLayout62.xml"/><Relationship Id="rId36" Type="http://schemas.openxmlformats.org/officeDocument/2006/relationships/image" Target="../media/image2.png"/><Relationship Id="rId10" Type="http://schemas.openxmlformats.org/officeDocument/2006/relationships/slideLayout" Target="../slideLayouts/slideLayout44.xml"/><Relationship Id="rId19" Type="http://schemas.openxmlformats.org/officeDocument/2006/relationships/slideLayout" Target="../slideLayouts/slideLayout53.xml"/><Relationship Id="rId31" Type="http://schemas.openxmlformats.org/officeDocument/2006/relationships/slideLayout" Target="../slideLayouts/slideLayout65.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slideLayout" Target="../slideLayouts/slideLayout48.xml"/><Relationship Id="rId22" Type="http://schemas.openxmlformats.org/officeDocument/2006/relationships/slideLayout" Target="../slideLayouts/slideLayout56.xml"/><Relationship Id="rId27" Type="http://schemas.openxmlformats.org/officeDocument/2006/relationships/slideLayout" Target="../slideLayouts/slideLayout61.xml"/><Relationship Id="rId30" Type="http://schemas.openxmlformats.org/officeDocument/2006/relationships/slideLayout" Target="../slideLayouts/slideLayout64.xml"/><Relationship Id="rId35" Type="http://schemas.openxmlformats.org/officeDocument/2006/relationships/image" Target="../media/image1.png"/><Relationship Id="rId8"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459AE5E-0D72-914C-9656-3330E1A53F5F}"/>
              </a:ext>
            </a:extLst>
          </p:cNvPr>
          <p:cNvSpPr txBox="1"/>
          <p:nvPr userDrawn="1"/>
        </p:nvSpPr>
        <p:spPr>
          <a:xfrm>
            <a:off x="8911590" y="6388137"/>
            <a:ext cx="2762250" cy="200055"/>
          </a:xfrm>
          <a:prstGeom prst="rect">
            <a:avLst/>
          </a:prstGeom>
          <a:noFill/>
        </p:spPr>
        <p:txBody>
          <a:bodyPr wrap="square" lIns="0" rtlCol="0">
            <a:spAutoFit/>
          </a:bodyPr>
          <a:lstStyle/>
          <a:p>
            <a:pPr algn="r"/>
            <a:r>
              <a:rPr lang="en-US" sz="700" spc="300">
                <a:solidFill>
                  <a:schemeClr val="tx1"/>
                </a:solidFill>
                <a:latin typeface="Roboto" panose="02000000000000000000" pitchFamily="2" charset="0"/>
                <a:ea typeface="Roboto" panose="02000000000000000000" pitchFamily="2" charset="0"/>
              </a:rPr>
              <a:t>PRIVATE &amp; CONFIDENTIAL  |  </a:t>
            </a:r>
            <a:fld id="{0EA825C2-2B4F-874D-A46E-FDB2430CC130}" type="slidenum">
              <a:rPr lang="en-US" sz="700" spc="300" smtClean="0">
                <a:solidFill>
                  <a:schemeClr val="tx1"/>
                </a:solidFill>
                <a:latin typeface="Roboto" panose="02000000000000000000" pitchFamily="2" charset="0"/>
                <a:ea typeface="Roboto" panose="02000000000000000000" pitchFamily="2" charset="0"/>
              </a:rPr>
              <a:pPr algn="r"/>
              <a:t>‹#›</a:t>
            </a:fld>
            <a:endParaRPr lang="en-US" sz="700" spc="300">
              <a:solidFill>
                <a:schemeClr val="tx1"/>
              </a:solidFill>
              <a:latin typeface="Roboto" panose="02000000000000000000" pitchFamily="2" charset="0"/>
              <a:ea typeface="Roboto" panose="02000000000000000000" pitchFamily="2" charset="0"/>
            </a:endParaRPr>
          </a:p>
        </p:txBody>
      </p:sp>
      <p:pic>
        <p:nvPicPr>
          <p:cNvPr id="6" name="Picture 5">
            <a:extLst>
              <a:ext uri="{FF2B5EF4-FFF2-40B4-BE49-F238E27FC236}">
                <a16:creationId xmlns:a16="http://schemas.microsoft.com/office/drawing/2014/main" id="{5C14D625-1B05-034A-96DC-87686ED20DCF}"/>
              </a:ext>
            </a:extLst>
          </p:cNvPr>
          <p:cNvPicPr>
            <a:picLocks noChangeAspect="1"/>
          </p:cNvPicPr>
          <p:nvPr userDrawn="1"/>
        </p:nvPicPr>
        <p:blipFill>
          <a:blip r:embed="rId36" cstate="screen">
            <a:extLst>
              <a:ext uri="{28A0092B-C50C-407E-A947-70E740481C1C}">
                <a14:useLocalDpi xmlns:a14="http://schemas.microsoft.com/office/drawing/2010/main"/>
              </a:ext>
            </a:extLst>
          </a:blip>
          <a:stretch>
            <a:fillRect/>
          </a:stretch>
        </p:blipFill>
        <p:spPr>
          <a:xfrm>
            <a:off x="452438" y="6284275"/>
            <a:ext cx="1088830" cy="407778"/>
          </a:xfrm>
          <a:prstGeom prst="rect">
            <a:avLst/>
          </a:prstGeom>
        </p:spPr>
      </p:pic>
      <p:sp>
        <p:nvSpPr>
          <p:cNvPr id="11" name="Rectangle 10">
            <a:extLst>
              <a:ext uri="{FF2B5EF4-FFF2-40B4-BE49-F238E27FC236}">
                <a16:creationId xmlns:a16="http://schemas.microsoft.com/office/drawing/2014/main" id="{BBB1019A-C834-B34B-9A02-AF5C3DF4EED8}"/>
              </a:ext>
            </a:extLst>
          </p:cNvPr>
          <p:cNvSpPr/>
          <p:nvPr userDrawn="1"/>
        </p:nvSpPr>
        <p:spPr>
          <a:xfrm flipV="1">
            <a:off x="0" y="6742264"/>
            <a:ext cx="12192000" cy="125895"/>
          </a:xfrm>
          <a:prstGeom prst="rect">
            <a:avLst/>
          </a:prstGeom>
          <a:gradFill>
            <a:gsLst>
              <a:gs pos="100000">
                <a:srgbClr val="FF24A6"/>
              </a:gs>
              <a:gs pos="83000">
                <a:srgbClr val="9834FF"/>
              </a:gs>
              <a:gs pos="67000">
                <a:srgbClr val="7779FF"/>
              </a:gs>
              <a:gs pos="50000">
                <a:srgbClr val="00AFFF"/>
              </a:gs>
              <a:gs pos="32000">
                <a:srgbClr val="007DFF"/>
              </a:gs>
              <a:gs pos="16000">
                <a:srgbClr val="0000AF"/>
              </a:gs>
              <a:gs pos="0">
                <a:srgbClr val="000064"/>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A black background with text and colorful objects&#10;&#10;Description automatically generated with medium confidence">
            <a:extLst>
              <a:ext uri="{FF2B5EF4-FFF2-40B4-BE49-F238E27FC236}">
                <a16:creationId xmlns:a16="http://schemas.microsoft.com/office/drawing/2014/main" id="{5358FAB1-5D9B-6D7B-7D36-A9DA45A45B3F}"/>
              </a:ext>
            </a:extLst>
          </p:cNvPr>
          <p:cNvPicPr>
            <a:picLocks noChangeAspect="1"/>
          </p:cNvPicPr>
          <p:nvPr userDrawn="1"/>
        </p:nvPicPr>
        <p:blipFill>
          <a:blip r:embed="rId37"/>
          <a:stretch>
            <a:fillRect/>
          </a:stretch>
        </p:blipFill>
        <p:spPr>
          <a:xfrm>
            <a:off x="1722167" y="6299535"/>
            <a:ext cx="739244" cy="369622"/>
          </a:xfrm>
          <a:prstGeom prst="rect">
            <a:avLst/>
          </a:prstGeom>
        </p:spPr>
      </p:pic>
    </p:spTree>
    <p:extLst>
      <p:ext uri="{BB962C8B-B14F-4D97-AF65-F5344CB8AC3E}">
        <p14:creationId xmlns:p14="http://schemas.microsoft.com/office/powerpoint/2010/main" val="2590901695"/>
      </p:ext>
    </p:extLst>
  </p:cSld>
  <p:clrMap bg1="lt1" tx1="dk1" bg2="lt2" tx2="dk2" accent1="accent1" accent2="accent2" accent3="accent3" accent4="accent4" accent5="accent5" accent6="accent6" hlink="hlink" folHlink="folHlink"/>
  <p:sldLayoutIdLst>
    <p:sldLayoutId id="2147483693" r:id="rId1"/>
    <p:sldLayoutId id="2147483656" r:id="rId2"/>
    <p:sldLayoutId id="2147483709" r:id="rId3"/>
    <p:sldLayoutId id="2147483707" r:id="rId4"/>
    <p:sldLayoutId id="2147483708" r:id="rId5"/>
    <p:sldLayoutId id="2147483711" r:id="rId6"/>
    <p:sldLayoutId id="2147483691" r:id="rId7"/>
    <p:sldLayoutId id="2147483710" r:id="rId8"/>
    <p:sldLayoutId id="2147483712" r:id="rId9"/>
    <p:sldLayoutId id="2147483713" r:id="rId10"/>
    <p:sldLayoutId id="2147483745" r:id="rId11"/>
    <p:sldLayoutId id="2147483714" r:id="rId12"/>
    <p:sldLayoutId id="2147483746" r:id="rId13"/>
    <p:sldLayoutId id="2147483715" r:id="rId14"/>
    <p:sldLayoutId id="2147483716" r:id="rId15"/>
    <p:sldLayoutId id="2147483732" r:id="rId16"/>
    <p:sldLayoutId id="2147483748" r:id="rId17"/>
    <p:sldLayoutId id="2147483749" r:id="rId18"/>
    <p:sldLayoutId id="2147483733" r:id="rId19"/>
    <p:sldLayoutId id="2147483744" r:id="rId20"/>
    <p:sldLayoutId id="2147483747" r:id="rId21"/>
    <p:sldLayoutId id="2147483735" r:id="rId22"/>
    <p:sldLayoutId id="2147483736" r:id="rId23"/>
    <p:sldLayoutId id="2147483737" r:id="rId24"/>
    <p:sldLayoutId id="2147483738" r:id="rId25"/>
    <p:sldLayoutId id="2147483739" r:id="rId26"/>
    <p:sldLayoutId id="2147483741" r:id="rId27"/>
    <p:sldLayoutId id="2147483743" r:id="rId28"/>
    <p:sldLayoutId id="2147483742" r:id="rId29"/>
    <p:sldLayoutId id="2147483706" r:id="rId30"/>
    <p:sldLayoutId id="2147483740" r:id="rId31"/>
    <p:sldLayoutId id="2147483750" r:id="rId32"/>
    <p:sldLayoutId id="2147483789" r:id="rId33"/>
    <p:sldLayoutId id="2147483790" r:id="rId3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25" userDrawn="1">
          <p15:clr>
            <a:srgbClr val="F26B43"/>
          </p15:clr>
        </p15:guide>
        <p15:guide id="3" pos="7355" userDrawn="1">
          <p15:clr>
            <a:srgbClr val="F26B43"/>
          </p15:clr>
        </p15:guide>
        <p15:guide id="5" orient="horz" pos="3974" userDrawn="1">
          <p15:clr>
            <a:srgbClr val="F26B43"/>
          </p15:clr>
        </p15:guide>
        <p15:guide id="6" orient="horz" pos="3906" userDrawn="1">
          <p15:clr>
            <a:srgbClr val="F26B43"/>
          </p15:clr>
        </p15:guide>
        <p15:guide id="7" orient="horz" pos="391" userDrawn="1">
          <p15:clr>
            <a:srgbClr val="F26B43"/>
          </p15:clr>
        </p15:guide>
        <p15:guide id="8" orient="horz" pos="731" userDrawn="1">
          <p15:clr>
            <a:srgbClr val="F26B43"/>
          </p15:clr>
        </p15:guide>
        <p15:guide id="9"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459AE5E-0D72-914C-9656-3330E1A53F5F}"/>
              </a:ext>
            </a:extLst>
          </p:cNvPr>
          <p:cNvSpPr txBox="1"/>
          <p:nvPr userDrawn="1"/>
        </p:nvSpPr>
        <p:spPr>
          <a:xfrm>
            <a:off x="8911590" y="6388137"/>
            <a:ext cx="2762250" cy="200055"/>
          </a:xfrm>
          <a:prstGeom prst="rect">
            <a:avLst/>
          </a:prstGeom>
          <a:noFill/>
        </p:spPr>
        <p:txBody>
          <a:bodyPr wrap="square" lIns="0" rtlCol="0">
            <a:spAutoFit/>
          </a:bodyPr>
          <a:lstStyle/>
          <a:p>
            <a:pPr algn="r"/>
            <a:r>
              <a:rPr lang="en-US" sz="700" spc="300">
                <a:solidFill>
                  <a:schemeClr val="tx1"/>
                </a:solidFill>
                <a:latin typeface="Roboto" panose="02000000000000000000" pitchFamily="2" charset="0"/>
                <a:ea typeface="Roboto" panose="02000000000000000000" pitchFamily="2" charset="0"/>
              </a:rPr>
              <a:t>PRIVATE &amp; CONFIDENTIAL  |  </a:t>
            </a:r>
            <a:fld id="{0EA825C2-2B4F-874D-A46E-FDB2430CC130}" type="slidenum">
              <a:rPr lang="en-US" sz="700" spc="300" smtClean="0">
                <a:solidFill>
                  <a:schemeClr val="tx1"/>
                </a:solidFill>
                <a:latin typeface="Roboto" panose="02000000000000000000" pitchFamily="2" charset="0"/>
                <a:ea typeface="Roboto" panose="02000000000000000000" pitchFamily="2" charset="0"/>
              </a:rPr>
              <a:pPr algn="r"/>
              <a:t>‹#›</a:t>
            </a:fld>
            <a:endParaRPr lang="en-US" sz="700" spc="300">
              <a:solidFill>
                <a:schemeClr val="tx1"/>
              </a:solidFill>
              <a:latin typeface="Roboto" panose="02000000000000000000" pitchFamily="2" charset="0"/>
              <a:ea typeface="Roboto" panose="02000000000000000000" pitchFamily="2" charset="0"/>
            </a:endParaRPr>
          </a:p>
        </p:txBody>
      </p:sp>
      <p:pic>
        <p:nvPicPr>
          <p:cNvPr id="6" name="Picture 5">
            <a:extLst>
              <a:ext uri="{FF2B5EF4-FFF2-40B4-BE49-F238E27FC236}">
                <a16:creationId xmlns:a16="http://schemas.microsoft.com/office/drawing/2014/main" id="{5C14D625-1B05-034A-96DC-87686ED20DCF}"/>
              </a:ext>
            </a:extLst>
          </p:cNvPr>
          <p:cNvPicPr>
            <a:picLocks noChangeAspect="1"/>
          </p:cNvPicPr>
          <p:nvPr userDrawn="1"/>
        </p:nvPicPr>
        <p:blipFill>
          <a:blip r:embed="rId35" cstate="screen">
            <a:extLst>
              <a:ext uri="{28A0092B-C50C-407E-A947-70E740481C1C}">
                <a14:useLocalDpi xmlns:a14="http://schemas.microsoft.com/office/drawing/2010/main"/>
              </a:ext>
            </a:extLst>
          </a:blip>
          <a:stretch>
            <a:fillRect/>
          </a:stretch>
        </p:blipFill>
        <p:spPr>
          <a:xfrm>
            <a:off x="452438" y="6284275"/>
            <a:ext cx="1088830" cy="407778"/>
          </a:xfrm>
          <a:prstGeom prst="rect">
            <a:avLst/>
          </a:prstGeom>
        </p:spPr>
      </p:pic>
      <p:sp>
        <p:nvSpPr>
          <p:cNvPr id="11" name="Rectangle 10">
            <a:extLst>
              <a:ext uri="{FF2B5EF4-FFF2-40B4-BE49-F238E27FC236}">
                <a16:creationId xmlns:a16="http://schemas.microsoft.com/office/drawing/2014/main" id="{BBB1019A-C834-B34B-9A02-AF5C3DF4EED8}"/>
              </a:ext>
            </a:extLst>
          </p:cNvPr>
          <p:cNvSpPr/>
          <p:nvPr userDrawn="1"/>
        </p:nvSpPr>
        <p:spPr>
          <a:xfrm flipV="1">
            <a:off x="0" y="6742264"/>
            <a:ext cx="12192000" cy="125895"/>
          </a:xfrm>
          <a:prstGeom prst="rect">
            <a:avLst/>
          </a:prstGeom>
          <a:gradFill>
            <a:gsLst>
              <a:gs pos="100000">
                <a:srgbClr val="FF24A6"/>
              </a:gs>
              <a:gs pos="83000">
                <a:srgbClr val="9834FF"/>
              </a:gs>
              <a:gs pos="67000">
                <a:srgbClr val="7779FF"/>
              </a:gs>
              <a:gs pos="50000">
                <a:srgbClr val="00AFFF"/>
              </a:gs>
              <a:gs pos="32000">
                <a:srgbClr val="007DFF"/>
              </a:gs>
              <a:gs pos="16000">
                <a:srgbClr val="0000AF"/>
              </a:gs>
              <a:gs pos="0">
                <a:srgbClr val="000064"/>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A black background with text and colorful objects&#10;&#10;Description automatically generated with medium confidence">
            <a:extLst>
              <a:ext uri="{FF2B5EF4-FFF2-40B4-BE49-F238E27FC236}">
                <a16:creationId xmlns:a16="http://schemas.microsoft.com/office/drawing/2014/main" id="{7F1E69D5-E6D8-E088-7F03-172765639F69}"/>
              </a:ext>
            </a:extLst>
          </p:cNvPr>
          <p:cNvPicPr>
            <a:picLocks noChangeAspect="1"/>
          </p:cNvPicPr>
          <p:nvPr userDrawn="1"/>
        </p:nvPicPr>
        <p:blipFill>
          <a:blip r:embed="rId36"/>
          <a:stretch>
            <a:fillRect/>
          </a:stretch>
        </p:blipFill>
        <p:spPr>
          <a:xfrm>
            <a:off x="1722167" y="6299535"/>
            <a:ext cx="739244" cy="369622"/>
          </a:xfrm>
          <a:prstGeom prst="rect">
            <a:avLst/>
          </a:prstGeom>
        </p:spPr>
      </p:pic>
    </p:spTree>
    <p:extLst>
      <p:ext uri="{BB962C8B-B14F-4D97-AF65-F5344CB8AC3E}">
        <p14:creationId xmlns:p14="http://schemas.microsoft.com/office/powerpoint/2010/main" val="2068294269"/>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 id="2147483768" r:id="rId13"/>
    <p:sldLayoutId id="2147483769" r:id="rId14"/>
    <p:sldLayoutId id="2147483770" r:id="rId15"/>
    <p:sldLayoutId id="2147483771" r:id="rId16"/>
    <p:sldLayoutId id="2147483772" r:id="rId17"/>
    <p:sldLayoutId id="2147483773" r:id="rId18"/>
    <p:sldLayoutId id="2147483774" r:id="rId19"/>
    <p:sldLayoutId id="2147483775" r:id="rId20"/>
    <p:sldLayoutId id="2147483776" r:id="rId21"/>
    <p:sldLayoutId id="2147483777" r:id="rId22"/>
    <p:sldLayoutId id="2147483778" r:id="rId23"/>
    <p:sldLayoutId id="2147483779" r:id="rId24"/>
    <p:sldLayoutId id="2147483780" r:id="rId25"/>
    <p:sldLayoutId id="2147483781" r:id="rId26"/>
    <p:sldLayoutId id="2147483782" r:id="rId27"/>
    <p:sldLayoutId id="2147483783" r:id="rId28"/>
    <p:sldLayoutId id="2147483784" r:id="rId29"/>
    <p:sldLayoutId id="2147483785" r:id="rId30"/>
    <p:sldLayoutId id="2147483786" r:id="rId31"/>
    <p:sldLayoutId id="2147483787" r:id="rId32"/>
    <p:sldLayoutId id="2147483788" r:id="rId3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25">
          <p15:clr>
            <a:srgbClr val="F26B43"/>
          </p15:clr>
        </p15:guide>
        <p15:guide id="3" pos="7355">
          <p15:clr>
            <a:srgbClr val="F26B43"/>
          </p15:clr>
        </p15:guide>
        <p15:guide id="5" orient="horz" pos="3974">
          <p15:clr>
            <a:srgbClr val="F26B43"/>
          </p15:clr>
        </p15:guide>
        <p15:guide id="6" orient="horz" pos="3906">
          <p15:clr>
            <a:srgbClr val="F26B43"/>
          </p15:clr>
        </p15:guide>
        <p15:guide id="7" orient="horz" pos="391">
          <p15:clr>
            <a:srgbClr val="F26B43"/>
          </p15:clr>
        </p15:guide>
        <p15:guide id="8" orient="horz" pos="731">
          <p15:clr>
            <a:srgbClr val="F26B43"/>
          </p15:clr>
        </p15:guide>
        <p15:guide id="9"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3.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FD61E435-D34D-9ED8-77C7-9BD1EFCD88A6}"/>
              </a:ext>
            </a:extLst>
          </p:cNvPr>
          <p:cNvSpPr>
            <a:spLocks noGrp="1"/>
          </p:cNvSpPr>
          <p:nvPr>
            <p:ph type="body" sz="quarter" idx="15"/>
          </p:nvPr>
        </p:nvSpPr>
        <p:spPr>
          <a:xfrm>
            <a:off x="5046569" y="2908939"/>
            <a:ext cx="6629493" cy="934192"/>
          </a:xfrm>
        </p:spPr>
        <p:txBody>
          <a:bodyPr/>
          <a:lstStyle/>
          <a:p>
            <a:r>
              <a:rPr lang="en-US" sz="2800" dirty="0"/>
              <a:t>Expectation and goal setting</a:t>
            </a:r>
          </a:p>
        </p:txBody>
      </p:sp>
      <p:sp>
        <p:nvSpPr>
          <p:cNvPr id="10" name="Text Placeholder 9">
            <a:extLst>
              <a:ext uri="{FF2B5EF4-FFF2-40B4-BE49-F238E27FC236}">
                <a16:creationId xmlns:a16="http://schemas.microsoft.com/office/drawing/2014/main" id="{EB710CD8-3D50-E9DB-AA96-F15F2E6F33A8}"/>
              </a:ext>
            </a:extLst>
          </p:cNvPr>
          <p:cNvSpPr>
            <a:spLocks noGrp="1"/>
          </p:cNvSpPr>
          <p:nvPr>
            <p:ph type="body" sz="quarter" idx="16"/>
          </p:nvPr>
        </p:nvSpPr>
        <p:spPr>
          <a:xfrm>
            <a:off x="5046568" y="4414576"/>
            <a:ext cx="6629493" cy="436177"/>
          </a:xfrm>
        </p:spPr>
        <p:txBody>
          <a:bodyPr/>
          <a:lstStyle/>
          <a:p>
            <a:r>
              <a:rPr lang="en-US" dirty="0"/>
              <a:t>January 2024</a:t>
            </a:r>
          </a:p>
        </p:txBody>
      </p:sp>
    </p:spTree>
    <p:extLst>
      <p:ext uri="{BB962C8B-B14F-4D97-AF65-F5344CB8AC3E}">
        <p14:creationId xmlns:p14="http://schemas.microsoft.com/office/powerpoint/2010/main" val="1264537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
            <a:extLst>
              <a:ext uri="{FF2B5EF4-FFF2-40B4-BE49-F238E27FC236}">
                <a16:creationId xmlns:a16="http://schemas.microsoft.com/office/drawing/2014/main" id="{FE40ADBB-2211-0936-4499-FB76AF8C0A11}"/>
              </a:ext>
            </a:extLst>
          </p:cNvPr>
          <p:cNvSpPr>
            <a:spLocks noGrp="1"/>
          </p:cNvSpPr>
          <p:nvPr>
            <p:ph type="body" sz="quarter" idx="16"/>
          </p:nvPr>
        </p:nvSpPr>
        <p:spPr>
          <a:xfrm>
            <a:off x="421160" y="288086"/>
            <a:ext cx="11160125" cy="468312"/>
          </a:xfrm>
        </p:spPr>
        <p:txBody>
          <a:bodyPr/>
          <a:lstStyle/>
          <a:p>
            <a:r>
              <a:rPr lang="en-US" dirty="0">
                <a:latin typeface="+mj-lt"/>
              </a:rPr>
              <a:t>EXPECTATIONS  &amp; GOAL SETTING </a:t>
            </a:r>
          </a:p>
        </p:txBody>
      </p:sp>
      <p:grpSp>
        <p:nvGrpSpPr>
          <p:cNvPr id="44" name="Group 43">
            <a:extLst>
              <a:ext uri="{FF2B5EF4-FFF2-40B4-BE49-F238E27FC236}">
                <a16:creationId xmlns:a16="http://schemas.microsoft.com/office/drawing/2014/main" id="{1A7AF75D-D843-490D-95AA-FA3F7C1BDC16}"/>
              </a:ext>
            </a:extLst>
          </p:cNvPr>
          <p:cNvGrpSpPr/>
          <p:nvPr/>
        </p:nvGrpSpPr>
        <p:grpSpPr>
          <a:xfrm>
            <a:off x="8359292" y="4326254"/>
            <a:ext cx="3316770" cy="1798822"/>
            <a:chOff x="4653742" y="1037725"/>
            <a:chExt cx="3316770" cy="1798822"/>
          </a:xfrm>
        </p:grpSpPr>
        <p:sp>
          <p:nvSpPr>
            <p:cNvPr id="37" name="Rectangle 36">
              <a:extLst>
                <a:ext uri="{FF2B5EF4-FFF2-40B4-BE49-F238E27FC236}">
                  <a16:creationId xmlns:a16="http://schemas.microsoft.com/office/drawing/2014/main" id="{F1E72B3C-356B-4E99-88BE-D22BFE4EAC93}"/>
                </a:ext>
              </a:extLst>
            </p:cNvPr>
            <p:cNvSpPr/>
            <p:nvPr/>
          </p:nvSpPr>
          <p:spPr>
            <a:xfrm>
              <a:off x="4923741" y="1532419"/>
              <a:ext cx="3046771" cy="1304128"/>
            </a:xfrm>
            <a:prstGeom prst="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nvGrpSpPr>
            <p:cNvPr id="38" name="Group 37">
              <a:extLst>
                <a:ext uri="{FF2B5EF4-FFF2-40B4-BE49-F238E27FC236}">
                  <a16:creationId xmlns:a16="http://schemas.microsoft.com/office/drawing/2014/main" id="{AEE3BE1E-A114-455F-9C7F-6B15382B9447}"/>
                </a:ext>
              </a:extLst>
            </p:cNvPr>
            <p:cNvGrpSpPr/>
            <p:nvPr/>
          </p:nvGrpSpPr>
          <p:grpSpPr>
            <a:xfrm>
              <a:off x="4653742" y="1037725"/>
              <a:ext cx="3316770" cy="612000"/>
              <a:chOff x="245938" y="1268715"/>
              <a:chExt cx="3316770" cy="612000"/>
            </a:xfrm>
          </p:grpSpPr>
          <p:sp>
            <p:nvSpPr>
              <p:cNvPr id="39" name="Rectangle 38">
                <a:extLst>
                  <a:ext uri="{FF2B5EF4-FFF2-40B4-BE49-F238E27FC236}">
                    <a16:creationId xmlns:a16="http://schemas.microsoft.com/office/drawing/2014/main" id="{52DD668E-2075-4426-B867-B671FAA99099}"/>
                  </a:ext>
                </a:extLst>
              </p:cNvPr>
              <p:cNvSpPr/>
              <p:nvPr/>
            </p:nvSpPr>
            <p:spPr>
              <a:xfrm>
                <a:off x="515937" y="1322715"/>
                <a:ext cx="3046771" cy="5040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0" name="TextBox 39">
                <a:extLst>
                  <a:ext uri="{FF2B5EF4-FFF2-40B4-BE49-F238E27FC236}">
                    <a16:creationId xmlns:a16="http://schemas.microsoft.com/office/drawing/2014/main" id="{6833CF76-39F9-471D-8569-DC570F41925D}"/>
                  </a:ext>
                </a:extLst>
              </p:cNvPr>
              <p:cNvSpPr txBox="1"/>
              <p:nvPr/>
            </p:nvSpPr>
            <p:spPr>
              <a:xfrm>
                <a:off x="850382" y="1378907"/>
                <a:ext cx="2346385" cy="369332"/>
              </a:xfrm>
              <a:prstGeom prst="rect">
                <a:avLst/>
              </a:prstGeom>
              <a:noFill/>
            </p:spPr>
            <p:txBody>
              <a:bodyPr wrap="square" rtlCol="0">
                <a:spAutoFit/>
              </a:bodyPr>
              <a:lstStyle/>
              <a:p>
                <a:r>
                  <a:rPr lang="en-CA">
                    <a:solidFill>
                      <a:schemeClr val="bg1"/>
                    </a:solidFill>
                    <a:latin typeface="+mj-lt"/>
                  </a:rPr>
                  <a:t>Tools and Forms </a:t>
                </a:r>
              </a:p>
            </p:txBody>
          </p:sp>
          <p:sp>
            <p:nvSpPr>
              <p:cNvPr id="41" name="Oval 40">
                <a:extLst>
                  <a:ext uri="{FF2B5EF4-FFF2-40B4-BE49-F238E27FC236}">
                    <a16:creationId xmlns:a16="http://schemas.microsoft.com/office/drawing/2014/main" id="{DB087B09-9907-450F-960C-FF32AAEAA31A}"/>
                  </a:ext>
                </a:extLst>
              </p:cNvPr>
              <p:cNvSpPr/>
              <p:nvPr/>
            </p:nvSpPr>
            <p:spPr>
              <a:xfrm>
                <a:off x="245938" y="1268715"/>
                <a:ext cx="612000" cy="612000"/>
              </a:xfrm>
              <a:prstGeom prst="ellipse">
                <a:avLst/>
              </a:prstGeom>
              <a:solidFill>
                <a:schemeClr val="bg2"/>
              </a:solidFill>
              <a:ln>
                <a:solidFill>
                  <a:schemeClr val="bg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43" name="TextBox 42">
              <a:extLst>
                <a:ext uri="{FF2B5EF4-FFF2-40B4-BE49-F238E27FC236}">
                  <a16:creationId xmlns:a16="http://schemas.microsoft.com/office/drawing/2014/main" id="{D7D6E6C5-D667-4448-8038-9FDA9DD270A6}"/>
                </a:ext>
              </a:extLst>
            </p:cNvPr>
            <p:cNvSpPr txBox="1"/>
            <p:nvPr/>
          </p:nvSpPr>
          <p:spPr>
            <a:xfrm>
              <a:off x="5037959" y="1722820"/>
              <a:ext cx="2786837" cy="307777"/>
            </a:xfrm>
            <a:prstGeom prst="rect">
              <a:avLst/>
            </a:prstGeom>
            <a:noFill/>
          </p:spPr>
          <p:txBody>
            <a:bodyPr wrap="square" rtlCol="0">
              <a:spAutoFit/>
            </a:bodyPr>
            <a:lstStyle/>
            <a:p>
              <a:pPr marL="285750" indent="-285750">
                <a:buFont typeface="Wingdings" panose="05000000000000000000" pitchFamily="2" charset="2"/>
                <a:buChar char="ü"/>
              </a:pPr>
              <a:endParaRPr lang="en-US" sz="1400">
                <a:solidFill>
                  <a:srgbClr val="000064"/>
                </a:solidFill>
                <a:latin typeface="+mj-lt"/>
              </a:endParaRPr>
            </a:p>
          </p:txBody>
        </p:sp>
      </p:grpSp>
      <p:grpSp>
        <p:nvGrpSpPr>
          <p:cNvPr id="68" name="Group 67">
            <a:extLst>
              <a:ext uri="{FF2B5EF4-FFF2-40B4-BE49-F238E27FC236}">
                <a16:creationId xmlns:a16="http://schemas.microsoft.com/office/drawing/2014/main" id="{25E4A743-C182-4098-BE43-6116C4E800BC}"/>
              </a:ext>
            </a:extLst>
          </p:cNvPr>
          <p:cNvGrpSpPr/>
          <p:nvPr/>
        </p:nvGrpSpPr>
        <p:grpSpPr>
          <a:xfrm>
            <a:off x="8359292" y="732925"/>
            <a:ext cx="3316770" cy="3473890"/>
            <a:chOff x="8359292" y="732925"/>
            <a:chExt cx="3316770" cy="3473890"/>
          </a:xfrm>
        </p:grpSpPr>
        <p:sp>
          <p:nvSpPr>
            <p:cNvPr id="56" name="Rectangle 55">
              <a:extLst>
                <a:ext uri="{FF2B5EF4-FFF2-40B4-BE49-F238E27FC236}">
                  <a16:creationId xmlns:a16="http://schemas.microsoft.com/office/drawing/2014/main" id="{DF8CB54C-832B-482B-BB3C-8590BED964B2}"/>
                </a:ext>
              </a:extLst>
            </p:cNvPr>
            <p:cNvSpPr/>
            <p:nvPr/>
          </p:nvSpPr>
          <p:spPr>
            <a:xfrm>
              <a:off x="8629291" y="1227618"/>
              <a:ext cx="3046771" cy="2979197"/>
            </a:xfrm>
            <a:prstGeom prst="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57" name="Group 56">
              <a:extLst>
                <a:ext uri="{FF2B5EF4-FFF2-40B4-BE49-F238E27FC236}">
                  <a16:creationId xmlns:a16="http://schemas.microsoft.com/office/drawing/2014/main" id="{55D4450C-D4C3-478F-AECF-7C2D36E2A327}"/>
                </a:ext>
              </a:extLst>
            </p:cNvPr>
            <p:cNvGrpSpPr/>
            <p:nvPr/>
          </p:nvGrpSpPr>
          <p:grpSpPr>
            <a:xfrm>
              <a:off x="8359292" y="732925"/>
              <a:ext cx="3316770" cy="612000"/>
              <a:chOff x="245938" y="1268715"/>
              <a:chExt cx="3316770" cy="612000"/>
            </a:xfrm>
          </p:grpSpPr>
          <p:sp>
            <p:nvSpPr>
              <p:cNvPr id="60" name="Rectangle 59">
                <a:extLst>
                  <a:ext uri="{FF2B5EF4-FFF2-40B4-BE49-F238E27FC236}">
                    <a16:creationId xmlns:a16="http://schemas.microsoft.com/office/drawing/2014/main" id="{BB0CF83E-A33A-4DF9-8C33-E6F534F38BC8}"/>
                  </a:ext>
                </a:extLst>
              </p:cNvPr>
              <p:cNvSpPr/>
              <p:nvPr/>
            </p:nvSpPr>
            <p:spPr>
              <a:xfrm>
                <a:off x="515937" y="1322715"/>
                <a:ext cx="3046771" cy="5040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1" name="TextBox 60">
                <a:extLst>
                  <a:ext uri="{FF2B5EF4-FFF2-40B4-BE49-F238E27FC236}">
                    <a16:creationId xmlns:a16="http://schemas.microsoft.com/office/drawing/2014/main" id="{FCE41BC2-A9BB-460E-8D30-3520E8241477}"/>
                  </a:ext>
                </a:extLst>
              </p:cNvPr>
              <p:cNvSpPr txBox="1"/>
              <p:nvPr/>
            </p:nvSpPr>
            <p:spPr>
              <a:xfrm>
                <a:off x="850382" y="1378907"/>
                <a:ext cx="2346385" cy="369332"/>
              </a:xfrm>
              <a:prstGeom prst="rect">
                <a:avLst/>
              </a:prstGeom>
              <a:noFill/>
            </p:spPr>
            <p:txBody>
              <a:bodyPr wrap="square" rtlCol="0">
                <a:spAutoFit/>
              </a:bodyPr>
              <a:lstStyle/>
              <a:p>
                <a:r>
                  <a:rPr lang="en-CA" dirty="0">
                    <a:solidFill>
                      <a:schemeClr val="bg1"/>
                    </a:solidFill>
                    <a:latin typeface="+mj-lt"/>
                  </a:rPr>
                  <a:t>Best Practices  </a:t>
                </a:r>
              </a:p>
            </p:txBody>
          </p:sp>
          <p:sp>
            <p:nvSpPr>
              <p:cNvPr id="62" name="Oval 61">
                <a:extLst>
                  <a:ext uri="{FF2B5EF4-FFF2-40B4-BE49-F238E27FC236}">
                    <a16:creationId xmlns:a16="http://schemas.microsoft.com/office/drawing/2014/main" id="{06763C59-B92E-46D0-AEE3-7D75C97A6D33}"/>
                  </a:ext>
                </a:extLst>
              </p:cNvPr>
              <p:cNvSpPr/>
              <p:nvPr/>
            </p:nvSpPr>
            <p:spPr>
              <a:xfrm>
                <a:off x="245938" y="1268715"/>
                <a:ext cx="612000" cy="612000"/>
              </a:xfrm>
              <a:prstGeom prst="ellipse">
                <a:avLst/>
              </a:prstGeom>
              <a:solidFill>
                <a:schemeClr val="bg2"/>
              </a:solidFill>
              <a:ln>
                <a:solidFill>
                  <a:schemeClr val="bg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pic>
          <p:nvPicPr>
            <p:cNvPr id="58" name="Graphic 57" descr="Question Mark with solid fill">
              <a:extLst>
                <a:ext uri="{FF2B5EF4-FFF2-40B4-BE49-F238E27FC236}">
                  <a16:creationId xmlns:a16="http://schemas.microsoft.com/office/drawing/2014/main" id="{F5CE8020-6405-44BA-9E2C-1B93C0446A6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436692" y="810325"/>
              <a:ext cx="457200" cy="457200"/>
            </a:xfrm>
            <a:prstGeom prst="rect">
              <a:avLst/>
            </a:prstGeom>
          </p:spPr>
        </p:pic>
        <p:sp>
          <p:nvSpPr>
            <p:cNvPr id="59" name="TextBox 58">
              <a:extLst>
                <a:ext uri="{FF2B5EF4-FFF2-40B4-BE49-F238E27FC236}">
                  <a16:creationId xmlns:a16="http://schemas.microsoft.com/office/drawing/2014/main" id="{4B24D43D-C56E-494D-9932-CD43AB971D86}"/>
                </a:ext>
              </a:extLst>
            </p:cNvPr>
            <p:cNvSpPr txBox="1"/>
            <p:nvPr/>
          </p:nvSpPr>
          <p:spPr>
            <a:xfrm>
              <a:off x="8743509" y="1418020"/>
              <a:ext cx="2786837" cy="2462213"/>
            </a:xfrm>
            <a:prstGeom prst="rect">
              <a:avLst/>
            </a:prstGeom>
            <a:noFill/>
          </p:spPr>
          <p:txBody>
            <a:bodyPr wrap="square" rtlCol="0">
              <a:spAutoFit/>
            </a:bodyPr>
            <a:lstStyle/>
            <a:p>
              <a:pPr marL="285750" indent="-285750">
                <a:buFont typeface="Wingdings" panose="05000000000000000000" pitchFamily="2" charset="2"/>
                <a:buChar char="ü"/>
              </a:pPr>
              <a:r>
                <a:rPr lang="en-US" sz="1400">
                  <a:solidFill>
                    <a:srgbClr val="000037"/>
                  </a:solidFill>
                  <a:latin typeface="+mj-lt"/>
                </a:rPr>
                <a:t>Goal setting annual is good; goal setting throughout the year (bi-annual, trimester, or quarterly) in an agile approach is better </a:t>
              </a:r>
            </a:p>
            <a:p>
              <a:pPr marL="285750" indent="-285750">
                <a:buFont typeface="Wingdings" panose="05000000000000000000" pitchFamily="2" charset="2"/>
                <a:buChar char="ü"/>
              </a:pPr>
              <a:r>
                <a:rPr lang="en-US" sz="1400">
                  <a:solidFill>
                    <a:srgbClr val="000037"/>
                  </a:solidFill>
                  <a:latin typeface="+mj-lt"/>
                </a:rPr>
                <a:t>Goals should be shared with all levels of the company to promote transparency </a:t>
              </a:r>
            </a:p>
            <a:p>
              <a:pPr marL="285750" indent="-285750">
                <a:buFont typeface="Wingdings" panose="05000000000000000000" pitchFamily="2" charset="2"/>
                <a:buChar char="ü"/>
              </a:pPr>
              <a:r>
                <a:rPr lang="en-US" sz="1400">
                  <a:solidFill>
                    <a:srgbClr val="000037"/>
                  </a:solidFill>
                  <a:latin typeface="+mj-lt"/>
                </a:rPr>
                <a:t>Goals are more effective if they align with an individual’s interests and values, leading to greater ownership</a:t>
              </a:r>
            </a:p>
          </p:txBody>
        </p:sp>
      </p:grpSp>
      <p:pic>
        <p:nvPicPr>
          <p:cNvPr id="64" name="Graphic 63" descr="Mining tools outline">
            <a:extLst>
              <a:ext uri="{FF2B5EF4-FFF2-40B4-BE49-F238E27FC236}">
                <a16:creationId xmlns:a16="http://schemas.microsoft.com/office/drawing/2014/main" id="{20E437ED-B9BA-4D60-A31B-7AFACA55401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424830" y="4384643"/>
            <a:ext cx="495291" cy="495291"/>
          </a:xfrm>
          <a:prstGeom prst="rect">
            <a:avLst/>
          </a:prstGeom>
        </p:spPr>
      </p:pic>
      <p:sp>
        <p:nvSpPr>
          <p:cNvPr id="69" name="TextBox 68">
            <a:extLst>
              <a:ext uri="{FF2B5EF4-FFF2-40B4-BE49-F238E27FC236}">
                <a16:creationId xmlns:a16="http://schemas.microsoft.com/office/drawing/2014/main" id="{AF02DE27-44D4-4353-9714-CFCDB3BB4BD8}"/>
              </a:ext>
            </a:extLst>
          </p:cNvPr>
          <p:cNvSpPr txBox="1"/>
          <p:nvPr/>
        </p:nvSpPr>
        <p:spPr>
          <a:xfrm>
            <a:off x="8672476" y="4970695"/>
            <a:ext cx="3003587" cy="738664"/>
          </a:xfrm>
          <a:prstGeom prst="rect">
            <a:avLst/>
          </a:prstGeom>
          <a:noFill/>
        </p:spPr>
        <p:txBody>
          <a:bodyPr wrap="square" rtlCol="0">
            <a:spAutoFit/>
          </a:bodyPr>
          <a:lstStyle/>
          <a:p>
            <a:pPr marL="285750" indent="-285750">
              <a:buFont typeface="Arial" panose="020B0604020202020204" pitchFamily="34" charset="0"/>
              <a:buChar char="•"/>
            </a:pPr>
            <a:r>
              <a:rPr lang="en-US" sz="1400" dirty="0">
                <a:solidFill>
                  <a:srgbClr val="000037"/>
                </a:solidFill>
                <a:latin typeface="+mj-lt"/>
              </a:rPr>
              <a:t>Goal setting forms</a:t>
            </a:r>
          </a:p>
          <a:p>
            <a:pPr marL="285750" indent="-285750">
              <a:buFont typeface="Arial" panose="020B0604020202020204" pitchFamily="34" charset="0"/>
              <a:buChar char="•"/>
            </a:pPr>
            <a:r>
              <a:rPr lang="en-US" sz="1400" dirty="0">
                <a:solidFill>
                  <a:srgbClr val="000037"/>
                </a:solidFill>
                <a:latin typeface="+mj-lt"/>
              </a:rPr>
              <a:t>Optional: Performance management software</a:t>
            </a:r>
          </a:p>
        </p:txBody>
      </p:sp>
      <p:sp>
        <p:nvSpPr>
          <p:cNvPr id="70" name="TextBox 69">
            <a:extLst>
              <a:ext uri="{FF2B5EF4-FFF2-40B4-BE49-F238E27FC236}">
                <a16:creationId xmlns:a16="http://schemas.microsoft.com/office/drawing/2014/main" id="{2DF562C0-6761-4EC3-A97E-52082AABE71B}"/>
              </a:ext>
            </a:extLst>
          </p:cNvPr>
          <p:cNvSpPr txBox="1"/>
          <p:nvPr/>
        </p:nvSpPr>
        <p:spPr>
          <a:xfrm>
            <a:off x="504076" y="1694193"/>
            <a:ext cx="7554813" cy="4278094"/>
          </a:xfrm>
          <a:prstGeom prst="rect">
            <a:avLst/>
          </a:prstGeom>
          <a:noFill/>
        </p:spPr>
        <p:txBody>
          <a:bodyPr wrap="square" lIns="91440" tIns="45720" rIns="91440" bIns="45720" rtlCol="0" anchor="t">
            <a:spAutoFit/>
          </a:bodyPr>
          <a:lstStyle/>
          <a:p>
            <a:pPr marL="342900" indent="-342900">
              <a:spcAft>
                <a:spcPts val="600"/>
              </a:spcAft>
              <a:buAutoNum type="arabicPeriod"/>
            </a:pPr>
            <a:r>
              <a:rPr lang="en-CA" sz="1400" dirty="0">
                <a:solidFill>
                  <a:srgbClr val="000037"/>
                </a:solidFill>
                <a:latin typeface="+mj-lt"/>
              </a:rPr>
              <a:t>Before beginning any performance management activities, employees must clearly understand their role and behavior expectations. These should be established in job descriptions or statements of work, key competencies, and/or company values/operation principles. Conversations should be had with all employees about these expectations – so employees have an opportunity to ask questions and/or clarify doubts  </a:t>
            </a:r>
          </a:p>
          <a:p>
            <a:pPr marL="342900" indent="-342900">
              <a:spcAft>
                <a:spcPts val="600"/>
              </a:spcAft>
              <a:buAutoNum type="arabicPeriod"/>
            </a:pPr>
            <a:r>
              <a:rPr lang="en-CA" sz="1400" dirty="0">
                <a:solidFill>
                  <a:srgbClr val="000037"/>
                </a:solidFill>
                <a:latin typeface="+mj-lt"/>
              </a:rPr>
              <a:t>Once expectations are communicated and understood, employees should regularly develop goals to achieve role expectations and company growth. There are two primary types of goals to be used for performance management processes: </a:t>
            </a:r>
            <a:endParaRPr lang="en-CA" sz="1400" dirty="0">
              <a:solidFill>
                <a:srgbClr val="000037"/>
              </a:solidFill>
              <a:latin typeface="+mj-lt"/>
              <a:cs typeface="Calibri Light"/>
            </a:endParaRPr>
          </a:p>
          <a:p>
            <a:pPr marL="800100" lvl="1" indent="-342900">
              <a:spcAft>
                <a:spcPts val="600"/>
              </a:spcAft>
              <a:buFont typeface="Arial" panose="020B0604020202020204" pitchFamily="34" charset="0"/>
              <a:buChar char="•"/>
            </a:pPr>
            <a:r>
              <a:rPr lang="en-CA" sz="1400" b="1" dirty="0">
                <a:solidFill>
                  <a:srgbClr val="000037"/>
                </a:solidFill>
                <a:latin typeface="+mj-lt"/>
              </a:rPr>
              <a:t>Organizational goals</a:t>
            </a:r>
            <a:r>
              <a:rPr lang="en-CA" sz="1400" dirty="0">
                <a:solidFill>
                  <a:srgbClr val="000037"/>
                </a:solidFill>
                <a:latin typeface="+mj-lt"/>
              </a:rPr>
              <a:t>: Company-wide growth goals, typically in OKR, KPI, MBO structures. Broken down by long-term and short-term. These influence employee and team goals. </a:t>
            </a:r>
          </a:p>
          <a:p>
            <a:pPr marL="800100" lvl="1" indent="-342900">
              <a:spcAft>
                <a:spcPts val="600"/>
              </a:spcAft>
              <a:buFont typeface="Arial" panose="020B0604020202020204" pitchFamily="34" charset="0"/>
              <a:buChar char="•"/>
            </a:pPr>
            <a:r>
              <a:rPr lang="en-CA" sz="1400" b="1" dirty="0">
                <a:solidFill>
                  <a:srgbClr val="000037"/>
                </a:solidFill>
                <a:latin typeface="+mj-lt"/>
              </a:rPr>
              <a:t>Employee development goals</a:t>
            </a:r>
            <a:r>
              <a:rPr lang="en-CA" sz="1400" dirty="0">
                <a:solidFill>
                  <a:srgbClr val="000037"/>
                </a:solidFill>
                <a:latin typeface="+mj-lt"/>
              </a:rPr>
              <a:t>: Employee-initiated goals to support employee growth and development. Typically associated with developing technical knowledge, leadership skills, or stretch capabilities (outside an employee’s typical role).</a:t>
            </a:r>
            <a:endParaRPr lang="en-CA" sz="1400" dirty="0">
              <a:solidFill>
                <a:srgbClr val="000037"/>
              </a:solidFill>
              <a:latin typeface="+mj-lt"/>
              <a:cs typeface="Calibri Light"/>
            </a:endParaRPr>
          </a:p>
          <a:p>
            <a:pPr marL="342900" indent="-342900">
              <a:spcAft>
                <a:spcPts val="600"/>
              </a:spcAft>
              <a:buAutoNum type="arabicPeriod"/>
            </a:pPr>
            <a:r>
              <a:rPr lang="en-CA" sz="1400" dirty="0">
                <a:solidFill>
                  <a:srgbClr val="000037"/>
                </a:solidFill>
                <a:latin typeface="+mj-lt"/>
              </a:rPr>
              <a:t>At a minimum, goal setting should be completed annually. </a:t>
            </a:r>
            <a:endParaRPr lang="en-CA" sz="1400" dirty="0">
              <a:solidFill>
                <a:srgbClr val="000037"/>
              </a:solidFill>
              <a:latin typeface="+mj-lt"/>
              <a:cs typeface="Calibri Light"/>
            </a:endParaRPr>
          </a:p>
          <a:p>
            <a:pPr marL="342900" indent="-342900">
              <a:spcAft>
                <a:spcPts val="600"/>
              </a:spcAft>
              <a:buAutoNum type="arabicPeriod"/>
            </a:pPr>
            <a:r>
              <a:rPr lang="en-CA" sz="1400" dirty="0">
                <a:solidFill>
                  <a:srgbClr val="000037"/>
                </a:solidFill>
                <a:latin typeface="+mj-lt"/>
              </a:rPr>
              <a:t>Once implemented, the status of goals is reviewed regularly in 1-1 coaching sessions and more formally during cycle check-ins and annual reviews. </a:t>
            </a:r>
            <a:endParaRPr lang="en-CA" sz="1400" dirty="0">
              <a:solidFill>
                <a:srgbClr val="000037"/>
              </a:solidFill>
              <a:latin typeface="+mj-lt"/>
              <a:cs typeface="Calibri Light"/>
            </a:endParaRPr>
          </a:p>
          <a:p>
            <a:pPr marL="342900" indent="-342900">
              <a:buAutoNum type="arabicPeriod"/>
            </a:pPr>
            <a:endParaRPr lang="en-CA" dirty="0">
              <a:latin typeface="+mj-lt"/>
            </a:endParaRPr>
          </a:p>
        </p:txBody>
      </p:sp>
      <p:sp>
        <p:nvSpPr>
          <p:cNvPr id="74" name="TextBox 73">
            <a:extLst>
              <a:ext uri="{FF2B5EF4-FFF2-40B4-BE49-F238E27FC236}">
                <a16:creationId xmlns:a16="http://schemas.microsoft.com/office/drawing/2014/main" id="{8785ADFB-A531-4167-B184-1957BCC1856F}"/>
              </a:ext>
            </a:extLst>
          </p:cNvPr>
          <p:cNvSpPr txBox="1"/>
          <p:nvPr/>
        </p:nvSpPr>
        <p:spPr>
          <a:xfrm>
            <a:off x="475590" y="889283"/>
            <a:ext cx="7554813" cy="584775"/>
          </a:xfrm>
          <a:prstGeom prst="rect">
            <a:avLst/>
          </a:prstGeom>
          <a:noFill/>
        </p:spPr>
        <p:txBody>
          <a:bodyPr wrap="square">
            <a:spAutoFit/>
          </a:bodyPr>
          <a:lstStyle/>
          <a:p>
            <a:r>
              <a:rPr lang="en-US" sz="1600" b="0" i="0" dirty="0">
                <a:solidFill>
                  <a:schemeClr val="accent3"/>
                </a:solidFill>
                <a:effectLst/>
                <a:latin typeface="+mj-lt"/>
              </a:rPr>
              <a:t>"If you don’t know where you are going, you will probably end up somewhere else." – Lawrence J. Peter. </a:t>
            </a:r>
          </a:p>
        </p:txBody>
      </p:sp>
    </p:spTree>
    <p:extLst>
      <p:ext uri="{BB962C8B-B14F-4D97-AF65-F5344CB8AC3E}">
        <p14:creationId xmlns:p14="http://schemas.microsoft.com/office/powerpoint/2010/main" val="1148454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A10F19AB-649A-496E-92A7-F8CF7A17F959}"/>
              </a:ext>
            </a:extLst>
          </p:cNvPr>
          <p:cNvSpPr>
            <a:spLocks noGrp="1"/>
          </p:cNvSpPr>
          <p:nvPr>
            <p:ph type="body" sz="quarter" idx="10"/>
          </p:nvPr>
        </p:nvSpPr>
        <p:spPr>
          <a:xfrm>
            <a:off x="407081" y="299471"/>
            <a:ext cx="11160125" cy="468312"/>
          </a:xfrm>
        </p:spPr>
        <p:txBody>
          <a:bodyPr anchor="ctr"/>
          <a:lstStyle/>
          <a:p>
            <a:r>
              <a:rPr lang="en-CA" dirty="0">
                <a:latin typeface="+mj-lt"/>
              </a:rPr>
              <a:t>COMPANY GOAL SETTING PROCESS </a:t>
            </a:r>
          </a:p>
        </p:txBody>
      </p:sp>
      <p:sp>
        <p:nvSpPr>
          <p:cNvPr id="11" name="Text Placeholder 10">
            <a:extLst>
              <a:ext uri="{FF2B5EF4-FFF2-40B4-BE49-F238E27FC236}">
                <a16:creationId xmlns:a16="http://schemas.microsoft.com/office/drawing/2014/main" id="{40AC6D36-9E00-4C79-9920-471EACE3AD8B}"/>
              </a:ext>
            </a:extLst>
          </p:cNvPr>
          <p:cNvSpPr txBox="1">
            <a:spLocks noGrp="1"/>
          </p:cNvSpPr>
          <p:nvPr>
            <p:ph type="body" sz="quarter" idx="11"/>
          </p:nvPr>
        </p:nvSpPr>
        <p:spPr>
          <a:xfrm>
            <a:off x="515938" y="1173163"/>
            <a:ext cx="11160125" cy="4770537"/>
          </a:xfrm>
          <a:prstGeom prst="rect">
            <a:avLst/>
          </a:prstGeom>
          <a:noFill/>
        </p:spPr>
        <p:txBody>
          <a:bodyPr wrap="square" rtlCol="0">
            <a:spAutoFit/>
          </a:bodyPr>
          <a:lstStyle/>
          <a:p>
            <a:pPr marL="342900" indent="-342900">
              <a:buAutoNum type="arabicParenR"/>
            </a:pPr>
            <a:r>
              <a:rPr lang="en-US" b="1" dirty="0">
                <a:latin typeface="+mj-lt"/>
              </a:rPr>
              <a:t>COMPANY: </a:t>
            </a:r>
            <a:r>
              <a:rPr lang="en-US" dirty="0">
                <a:latin typeface="+mj-lt"/>
              </a:rPr>
              <a:t> Set company goals</a:t>
            </a:r>
          </a:p>
          <a:p>
            <a:pPr marL="800100" lvl="1" indent="-342900">
              <a:buFont typeface="Arial" panose="020B0604020202020204" pitchFamily="34" charset="0"/>
              <a:buChar char="•"/>
            </a:pPr>
            <a:r>
              <a:rPr lang="en-US" dirty="0">
                <a:latin typeface="+mj-lt"/>
              </a:rPr>
              <a:t>Decide the type of goals to define (i.e., OKRs, SMART, MBO, etc.)</a:t>
            </a:r>
          </a:p>
          <a:p>
            <a:pPr marL="800100" lvl="1" indent="-342900">
              <a:buFont typeface="Arial" panose="020B0604020202020204" pitchFamily="34" charset="0"/>
              <a:buChar char="•"/>
            </a:pPr>
            <a:r>
              <a:rPr lang="en-US" dirty="0">
                <a:latin typeface="+mj-lt"/>
              </a:rPr>
              <a:t>OKRs are great for agile, fast-moving companies . Businesses in more traditional markets might benefit more from KPIs. </a:t>
            </a:r>
          </a:p>
          <a:p>
            <a:pPr lvl="1"/>
            <a:endParaRPr lang="en-US" dirty="0">
              <a:latin typeface="+mj-lt"/>
            </a:endParaRPr>
          </a:p>
          <a:p>
            <a:pPr marL="342900" indent="-342900">
              <a:buAutoNum type="arabicParenR"/>
            </a:pPr>
            <a:r>
              <a:rPr lang="en-US" b="1" dirty="0">
                <a:latin typeface="+mj-lt"/>
              </a:rPr>
              <a:t>DEPARTMENT/TEAM: </a:t>
            </a:r>
            <a:r>
              <a:rPr lang="en-US" dirty="0">
                <a:latin typeface="+mj-lt"/>
              </a:rPr>
              <a:t> Communicate goals to team members – ask managers/executives to set their own department goals</a:t>
            </a:r>
          </a:p>
          <a:p>
            <a:pPr marL="800100" lvl="1" indent="-342900">
              <a:buFont typeface="Arial" panose="020B0604020202020204" pitchFamily="34" charset="0"/>
              <a:buChar char="•"/>
            </a:pPr>
            <a:r>
              <a:rPr lang="en-US" dirty="0">
                <a:latin typeface="+mj-lt"/>
              </a:rPr>
              <a:t>Department’s goals should help build/achieve the company’s goals</a:t>
            </a:r>
          </a:p>
          <a:p>
            <a:pPr marL="800100" lvl="1" indent="-342900">
              <a:buFont typeface="Arial" panose="020B0604020202020204" pitchFamily="34" charset="0"/>
              <a:buChar char="•"/>
            </a:pPr>
            <a:r>
              <a:rPr lang="en-US" dirty="0">
                <a:latin typeface="+mj-lt"/>
              </a:rPr>
              <a:t>Set owners per each goal</a:t>
            </a:r>
          </a:p>
          <a:p>
            <a:pPr marL="800100" lvl="1" indent="-342900">
              <a:buFont typeface="Arial" panose="020B0604020202020204" pitchFamily="34" charset="0"/>
              <a:buChar char="•"/>
            </a:pPr>
            <a:r>
              <a:rPr lang="en-US" dirty="0">
                <a:latin typeface="+mj-lt"/>
              </a:rPr>
              <a:t>Founders &amp; executives align and adjust goals as necessary </a:t>
            </a:r>
          </a:p>
          <a:p>
            <a:pPr lvl="1"/>
            <a:endParaRPr lang="en-US" b="1" dirty="0">
              <a:latin typeface="+mj-lt"/>
            </a:endParaRPr>
          </a:p>
          <a:p>
            <a:pPr marL="342900" indent="-342900">
              <a:buAutoNum type="arabicParenR"/>
            </a:pPr>
            <a:r>
              <a:rPr lang="en-US" b="1" dirty="0">
                <a:latin typeface="+mj-lt"/>
              </a:rPr>
              <a:t>INDIVIDUAL: </a:t>
            </a:r>
            <a:r>
              <a:rPr lang="en-US" dirty="0">
                <a:latin typeface="+mj-lt"/>
              </a:rPr>
              <a:t> Executive/managers communicate dept. goals to team members – ask team members to set their own individual goals</a:t>
            </a:r>
          </a:p>
          <a:p>
            <a:pPr marL="800100" lvl="1" indent="-342900">
              <a:buFont typeface="Arial" panose="020B0604020202020204" pitchFamily="34" charset="0"/>
              <a:buChar char="•"/>
            </a:pPr>
            <a:r>
              <a:rPr lang="en-US" dirty="0">
                <a:latin typeface="+mj-lt"/>
              </a:rPr>
              <a:t>Individual goals should help build/achieve department  goals</a:t>
            </a:r>
          </a:p>
          <a:p>
            <a:pPr marL="800100" lvl="1" indent="-342900">
              <a:buFont typeface="Arial" panose="020B0604020202020204" pitchFamily="34" charset="0"/>
              <a:buChar char="•"/>
            </a:pPr>
            <a:r>
              <a:rPr lang="en-US" dirty="0">
                <a:latin typeface="+mj-lt"/>
              </a:rPr>
              <a:t>Team members &amp; manager align and adjust goals as necessary </a:t>
            </a:r>
          </a:p>
          <a:p>
            <a:pPr lvl="1"/>
            <a:endParaRPr lang="en-US" dirty="0">
              <a:latin typeface="+mj-lt"/>
            </a:endParaRPr>
          </a:p>
        </p:txBody>
      </p:sp>
    </p:spTree>
    <p:extLst>
      <p:ext uri="{BB962C8B-B14F-4D97-AF65-F5344CB8AC3E}">
        <p14:creationId xmlns:p14="http://schemas.microsoft.com/office/powerpoint/2010/main" val="4043670991"/>
      </p:ext>
    </p:extLst>
  </p:cSld>
  <p:clrMapOvr>
    <a:masterClrMapping/>
  </p:clrMapOvr>
</p:sld>
</file>

<file path=ppt/theme/theme1.xml><?xml version="1.0" encoding="utf-8"?>
<a:theme xmlns:a="http://schemas.openxmlformats.org/drawingml/2006/main" name="Base Slides">
  <a:themeElements>
    <a:clrScheme name="Custom 59">
      <a:dk1>
        <a:srgbClr val="000064"/>
      </a:dk1>
      <a:lt1>
        <a:srgbClr val="FFFFFF"/>
      </a:lt1>
      <a:dk2>
        <a:srgbClr val="000064"/>
      </a:dk2>
      <a:lt2>
        <a:srgbClr val="EDEDED"/>
      </a:lt2>
      <a:accent1>
        <a:srgbClr val="7E00FF"/>
      </a:accent1>
      <a:accent2>
        <a:srgbClr val="4800A3"/>
      </a:accent2>
      <a:accent3>
        <a:srgbClr val="A247FF"/>
      </a:accent3>
      <a:accent4>
        <a:srgbClr val="AF61FF"/>
      </a:accent4>
      <a:accent5>
        <a:srgbClr val="ED1EB1"/>
      </a:accent5>
      <a:accent6>
        <a:srgbClr val="646464"/>
      </a:accent6>
      <a:hlink>
        <a:srgbClr val="007BFF"/>
      </a:hlink>
      <a:folHlink>
        <a:srgbClr val="007BFF"/>
      </a:folHlink>
    </a:clrScheme>
    <a:fontScheme name="Custom 6">
      <a:majorFont>
        <a:latin typeface="Roboto Condensed Light"/>
        <a:ea typeface=""/>
        <a:cs typeface=""/>
      </a:majorFont>
      <a:minorFont>
        <a:latin typeface="Robot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A373A0F-D463-4827-8B91-C8DF5762A318}" vid="{3C3E08ED-9595-4AC1-BE90-641609783EF7}"/>
    </a:ext>
  </a:extLst>
</a:theme>
</file>

<file path=ppt/theme/theme2.xml><?xml version="1.0" encoding="utf-8"?>
<a:theme xmlns:a="http://schemas.openxmlformats.org/drawingml/2006/main" name="1_Base Slides">
  <a:themeElements>
    <a:clrScheme name="Custom 59">
      <a:dk1>
        <a:srgbClr val="000064"/>
      </a:dk1>
      <a:lt1>
        <a:srgbClr val="FFFFFF"/>
      </a:lt1>
      <a:dk2>
        <a:srgbClr val="000064"/>
      </a:dk2>
      <a:lt2>
        <a:srgbClr val="EDEDED"/>
      </a:lt2>
      <a:accent1>
        <a:srgbClr val="7E00FF"/>
      </a:accent1>
      <a:accent2>
        <a:srgbClr val="4800A3"/>
      </a:accent2>
      <a:accent3>
        <a:srgbClr val="A247FF"/>
      </a:accent3>
      <a:accent4>
        <a:srgbClr val="AF61FF"/>
      </a:accent4>
      <a:accent5>
        <a:srgbClr val="ED1EB1"/>
      </a:accent5>
      <a:accent6>
        <a:srgbClr val="646464"/>
      </a:accent6>
      <a:hlink>
        <a:srgbClr val="007BFF"/>
      </a:hlink>
      <a:folHlink>
        <a:srgbClr val="007BFF"/>
      </a:folHlink>
    </a:clrScheme>
    <a:fontScheme name="Custom 6">
      <a:majorFont>
        <a:latin typeface="Roboto Condensed Light"/>
        <a:ea typeface=""/>
        <a:cs typeface=""/>
      </a:majorFont>
      <a:minorFont>
        <a:latin typeface="Robot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A373A0F-D463-4827-8B91-C8DF5762A318}" vid="{3C3E08ED-9595-4AC1-BE90-641609783EF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88e1f1fb-53a7-4654-a122-9d6b86887884">
      <UserInfo>
        <DisplayName>Kimberly Manno Reott</DisplayName>
        <AccountId>292</AccountId>
        <AccountType/>
      </UserInfo>
      <UserInfo>
        <DisplayName>Noëmie Rosala</DisplayName>
        <AccountId>499</AccountId>
        <AccountType/>
      </UserInfo>
      <UserInfo>
        <DisplayName>Shweta Poddar</DisplayName>
        <AccountId>1476</AccountId>
        <AccountType/>
      </UserInfo>
    </SharedWithUsers>
    <TaxCatchAll xmlns="88e1f1fb-53a7-4654-a122-9d6b86887884" xsi:nil="true"/>
    <lcf76f155ced4ddcb4097134ff3c332f xmlns="e5356b0b-4a20-4439-9c21-9a27e3cc2a0e">
      <Terms xmlns="http://schemas.microsoft.com/office/infopath/2007/PartnerControls"/>
    </lcf76f155ced4ddcb4097134ff3c332f>
    <xxth xmlns="e5356b0b-4a20-4439-9c21-9a27e3cc2a0e">
      <UserInfo>
        <DisplayName/>
        <AccountId xsi:nil="true"/>
        <AccountType/>
      </UserInfo>
    </xxth>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D1FC70DC4D6824A95D00F4501075006" ma:contentTypeVersion="19" ma:contentTypeDescription="Create a new document." ma:contentTypeScope="" ma:versionID="a7cc2a2b0fb00edea738e957617d0adb">
  <xsd:schema xmlns:xsd="http://www.w3.org/2001/XMLSchema" xmlns:xs="http://www.w3.org/2001/XMLSchema" xmlns:p="http://schemas.microsoft.com/office/2006/metadata/properties" xmlns:ns2="e5356b0b-4a20-4439-9c21-9a27e3cc2a0e" xmlns:ns3="88e1f1fb-53a7-4654-a122-9d6b86887884" targetNamespace="http://schemas.microsoft.com/office/2006/metadata/properties" ma:root="true" ma:fieldsID="c622f25b913ccc9712d9c8339dfcdd16" ns2:_="" ns3:_="">
    <xsd:import namespace="e5356b0b-4a20-4439-9c21-9a27e3cc2a0e"/>
    <xsd:import namespace="88e1f1fb-53a7-4654-a122-9d6b86887884"/>
    <xsd:element name="properties">
      <xsd:complexType>
        <xsd:sequence>
          <xsd:element name="documentManagement">
            <xsd:complexType>
              <xsd:all>
                <xsd:element ref="ns2:MediaServiceMetadata" minOccurs="0"/>
                <xsd:element ref="ns2:MediaServiceFastMetadata" minOccurs="0"/>
                <xsd:element ref="ns3:SharedWithUsers" minOccurs="0"/>
                <xsd:element ref="ns2:MediaServiceAutoTags" minOccurs="0"/>
                <xsd:element ref="ns2:xxth" minOccurs="0"/>
                <xsd:element ref="ns2:MediaServiceDateTaken" minOccurs="0"/>
                <xsd:element ref="ns2:MediaServiceOCR" minOccurs="0"/>
                <xsd:element ref="ns3:SharedWithDetails"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356b0b-4a20-4439-9c21-9a27e3cc2a0e"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1" nillable="true" ma:displayName="MediaServiceAutoTags" ma:description="" ma:internalName="MediaServiceAutoTags" ma:readOnly="true">
      <xsd:simpleType>
        <xsd:restriction base="dms:Text"/>
      </xsd:simpleType>
    </xsd:element>
    <xsd:element name="xxth" ma:index="12" nillable="true" ma:displayName="Person or Group" ma:list="UserInfo" ma:internalName="xxth">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ed43dee0-33be-4461-8979-642e894760f2" ma:termSetId="09814cd3-568e-fe90-9814-8d621ff8fb84" ma:anchorId="fba54fb3-c3e1-fe81-a776-ca4b69148c4d" ma:open="true" ma:isKeyword="false">
      <xsd:complexType>
        <xsd:sequence>
          <xsd:element ref="pc:Terms" minOccurs="0" maxOccurs="1"/>
        </xsd:sequence>
      </xsd:complex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8e1f1fb-53a7-4654-a122-9d6b86887884"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aaf2589e-a50b-4536-92d0-dcdb4eb0aa7a}" ma:internalName="TaxCatchAll" ma:showField="CatchAllData" ma:web="88e1f1fb-53a7-4654-a122-9d6b8688788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BDDF9D3-7A48-4F96-93D3-50579EFF426E}">
  <ds:schemaRefs>
    <ds:schemaRef ds:uri="e5356b0b-4a20-4439-9c21-9a27e3cc2a0e"/>
    <ds:schemaRef ds:uri="http://purl.org/dc/terms/"/>
    <ds:schemaRef ds:uri="http://schemas.microsoft.com/office/2006/documentManagement/types"/>
    <ds:schemaRef ds:uri="http://www.w3.org/XML/1998/namespace"/>
    <ds:schemaRef ds:uri="http://purl.org/dc/dcmitype/"/>
    <ds:schemaRef ds:uri="http://schemas.microsoft.com/office/infopath/2007/PartnerControls"/>
    <ds:schemaRef ds:uri="http://schemas.openxmlformats.org/package/2006/metadata/core-properties"/>
    <ds:schemaRef ds:uri="88e1f1fb-53a7-4654-a122-9d6b86887884"/>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1E80F303-FBE6-44F0-B43D-348F94DFE651}">
  <ds:schemaRefs>
    <ds:schemaRef ds:uri="88e1f1fb-53a7-4654-a122-9d6b86887884"/>
    <ds:schemaRef ds:uri="e5356b0b-4a20-4439-9c21-9a27e3cc2a0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91F9253-CB94-46F4-87AC-26F2F92E323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Powerpoint - deck template FINAL</Template>
  <TotalTime>2950</TotalTime>
  <Words>438</Words>
  <Application>Microsoft Office PowerPoint</Application>
  <PresentationFormat>Widescreen</PresentationFormat>
  <Paragraphs>33</Paragraphs>
  <Slides>3</Slides>
  <Notes>3</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3</vt:i4>
      </vt:variant>
    </vt:vector>
  </HeadingPairs>
  <TitlesOfParts>
    <vt:vector size="15" baseType="lpstr">
      <vt:lpstr>Apis For Office</vt:lpstr>
      <vt:lpstr>Arial</vt:lpstr>
      <vt:lpstr>Calibri</vt:lpstr>
      <vt:lpstr>Calibri Light</vt:lpstr>
      <vt:lpstr>Courier New</vt:lpstr>
      <vt:lpstr>Rift</vt:lpstr>
      <vt:lpstr>Roboto</vt:lpstr>
      <vt:lpstr>Roboto Light</vt:lpstr>
      <vt:lpstr>System Font Regular</vt:lpstr>
      <vt:lpstr>Wingdings</vt:lpstr>
      <vt:lpstr>Base Slides</vt:lpstr>
      <vt:lpstr>1_Base Slides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Noëmie Rosala</dc:creator>
  <cp:lastModifiedBy>Aditi Annapurna</cp:lastModifiedBy>
  <cp:revision>12</cp:revision>
  <dcterms:created xsi:type="dcterms:W3CDTF">2021-01-07T20:28:44Z</dcterms:created>
  <dcterms:modified xsi:type="dcterms:W3CDTF">2024-01-24T12:01:45Z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0x0101008D1FC70DC4D6824A95D00F4501075006</vt:lpwstr>
  </property>
  <property fmtid="{D5CDD505-2E9C-101B-9397-08002B2CF9AE}" pid="3" name="MediaServiceImageTags">
    <vt:lpwstr/>
  </property>
</Properties>
</file>